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image.jpeg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4image.jpeg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image.jpeg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image.jpeg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image.jpeg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0"> 
				</p:cNvPr>
          <p:cNvSpPr/>
          <p:nvPr/>
        </p:nvSpPr>
        <p:spPr>
          <a:xfrm>
            <a:off x="-793750" y="7067550"/>
            <a:ext cx="1708150" cy="2673350"/>
          </a:xfrm>
          <a:custGeom>
            <a:avLst/>
            <a:gdLst>
              <a:gd name="connsiteX0" fmla="*/ 1710983 w 1708150"/>
              <a:gd name="connsiteY0" fmla="*/ 2507066 h 2673350"/>
              <a:gd name="connsiteX1" fmla="*/ 1519226 w 1708150"/>
              <a:gd name="connsiteY1" fmla="*/ 2637533 h 2673350"/>
              <a:gd name="connsiteX2" fmla="*/ 1304956 w 1708150"/>
              <a:gd name="connsiteY2" fmla="*/ 2685682 h 2673350"/>
              <a:gd name="connsiteX3" fmla="*/ 1020815 w 1708150"/>
              <a:gd name="connsiteY3" fmla="*/ 2638310 h 2673350"/>
              <a:gd name="connsiteX4" fmla="*/ 758411 w 1708150"/>
              <a:gd name="connsiteY4" fmla="*/ 2497746 h 2673350"/>
              <a:gd name="connsiteX5" fmla="*/ 150536 w 1708150"/>
              <a:gd name="connsiteY5" fmla="*/ 1700963 h 2673350"/>
              <a:gd name="connsiteX6" fmla="*/ -3955 w 1708150"/>
              <a:gd name="connsiteY6" fmla="*/ 710809 h 2673350"/>
              <a:gd name="connsiteX7" fmla="*/ 75231 w 1708150"/>
              <a:gd name="connsiteY7" fmla="*/ 425023 h 2673350"/>
              <a:gd name="connsiteX8" fmla="*/ 237486 w 1708150"/>
              <a:gd name="connsiteY8" fmla="*/ 185832 h 2673350"/>
              <a:gd name="connsiteX9" fmla="*/ 420703 w 1708150"/>
              <a:gd name="connsiteY9" fmla="*/ 63908 h 2673350"/>
              <a:gd name="connsiteX10" fmla="*/ 646618 w 1708150"/>
              <a:gd name="connsiteY10" fmla="*/ 15759 h 2673350"/>
              <a:gd name="connsiteX11" fmla="*/ 501442 w 1708150"/>
              <a:gd name="connsiteY11" fmla="*/ 226215 h 2673350"/>
              <a:gd name="connsiteX12" fmla="*/ 492902 w 1708150"/>
              <a:gd name="connsiteY12" fmla="*/ 244854 h 2673350"/>
              <a:gd name="connsiteX13" fmla="*/ 322107 w 1708150"/>
              <a:gd name="connsiteY13" fmla="*/ 383864 h 2673350"/>
              <a:gd name="connsiteX14" fmla="*/ 187800 w 1708150"/>
              <a:gd name="connsiteY14" fmla="*/ 739543 h 2673350"/>
              <a:gd name="connsiteX15" fmla="*/ 328318 w 1708150"/>
              <a:gd name="connsiteY15" fmla="*/ 1624858 h 2673350"/>
              <a:gd name="connsiteX16" fmla="*/ 870981 w 1708150"/>
              <a:gd name="connsiteY16" fmla="*/ 2338545 h 2673350"/>
              <a:gd name="connsiteX17" fmla="*/ 1219558 w 1708150"/>
              <a:gd name="connsiteY17" fmla="*/ 2486874 h 2673350"/>
              <a:gd name="connsiteX18" fmla="*/ 1439263 w 1708150"/>
              <a:gd name="connsiteY18" fmla="*/ 2458917 h 2673350"/>
              <a:gd name="connsiteX19" fmla="*/ 1457895 w 1708150"/>
              <a:gd name="connsiteY19" fmla="*/ 2465130 h 2673350"/>
              <a:gd name="connsiteX20" fmla="*/ 1710983 w 1708150"/>
              <a:gd name="connsiteY20" fmla="*/ 2507066 h 2673350"/>
              <a:gd name="connsiteX21" fmla="*/ 1710983 w 1708150"/>
              <a:gd name="connsiteY21" fmla="*/ 2507066 h 2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08150" h="2673350">
                <a:moveTo>
                  <a:pt x="1710983" y="2507066"/>
                </a:moveTo>
                <a:cubicBezTo>
                  <a:pt x="1655086" y="2562980"/>
                  <a:pt x="1591426" y="2606469"/>
                  <a:pt x="1519226" y="2637533"/>
                </a:cubicBezTo>
                <a:cubicBezTo>
                  <a:pt x="1450908" y="2666267"/>
                  <a:pt x="1379485" y="2682575"/>
                  <a:pt x="1304956" y="2685682"/>
                </a:cubicBezTo>
                <a:cubicBezTo>
                  <a:pt x="1213348" y="2689565"/>
                  <a:pt x="1117857" y="2673256"/>
                  <a:pt x="1020815" y="2638310"/>
                </a:cubicBezTo>
                <a:cubicBezTo>
                  <a:pt x="933865" y="2606469"/>
                  <a:pt x="845362" y="2559874"/>
                  <a:pt x="758411" y="2497746"/>
                </a:cubicBezTo>
                <a:cubicBezTo>
                  <a:pt x="509982" y="2319907"/>
                  <a:pt x="294159" y="2037228"/>
                  <a:pt x="150536" y="1700963"/>
                </a:cubicBezTo>
                <a:cubicBezTo>
                  <a:pt x="6913" y="1364699"/>
                  <a:pt x="-47430" y="1013679"/>
                  <a:pt x="-3955" y="710809"/>
                </a:cubicBezTo>
                <a:cubicBezTo>
                  <a:pt x="11571" y="605192"/>
                  <a:pt x="37966" y="509671"/>
                  <a:pt x="75231" y="425023"/>
                </a:cubicBezTo>
                <a:cubicBezTo>
                  <a:pt x="116377" y="330279"/>
                  <a:pt x="171497" y="250290"/>
                  <a:pt x="237486" y="185832"/>
                </a:cubicBezTo>
                <a:cubicBezTo>
                  <a:pt x="291054" y="133801"/>
                  <a:pt x="352385" y="92642"/>
                  <a:pt x="420703" y="63908"/>
                </a:cubicBezTo>
                <a:cubicBezTo>
                  <a:pt x="492126" y="33621"/>
                  <a:pt x="568208" y="17312"/>
                  <a:pt x="646618" y="15759"/>
                </a:cubicBezTo>
                <a:cubicBezTo>
                  <a:pt x="588392" y="74004"/>
                  <a:pt x="540259" y="144673"/>
                  <a:pt x="501442" y="226215"/>
                </a:cubicBezTo>
                <a:cubicBezTo>
                  <a:pt x="498337" y="232428"/>
                  <a:pt x="496008" y="238641"/>
                  <a:pt x="492902" y="244854"/>
                </a:cubicBezTo>
                <a:cubicBezTo>
                  <a:pt x="426137" y="274364"/>
                  <a:pt x="368688" y="320960"/>
                  <a:pt x="322107" y="383864"/>
                </a:cubicBezTo>
                <a:cubicBezTo>
                  <a:pt x="255342" y="473171"/>
                  <a:pt x="209538" y="593543"/>
                  <a:pt x="187800" y="739543"/>
                </a:cubicBezTo>
                <a:cubicBezTo>
                  <a:pt x="148983" y="1007467"/>
                  <a:pt x="198669" y="1321986"/>
                  <a:pt x="328318" y="1624858"/>
                </a:cubicBezTo>
                <a:cubicBezTo>
                  <a:pt x="457967" y="1927728"/>
                  <a:pt x="650500" y="2181674"/>
                  <a:pt x="870981" y="2338545"/>
                </a:cubicBezTo>
                <a:cubicBezTo>
                  <a:pt x="990537" y="2423970"/>
                  <a:pt x="1109318" y="2473673"/>
                  <a:pt x="1219558" y="2486874"/>
                </a:cubicBezTo>
                <a:cubicBezTo>
                  <a:pt x="1297969" y="2496194"/>
                  <a:pt x="1372498" y="2487651"/>
                  <a:pt x="1439263" y="2458917"/>
                </a:cubicBezTo>
                <a:cubicBezTo>
                  <a:pt x="1445474" y="2461247"/>
                  <a:pt x="1451685" y="2463576"/>
                  <a:pt x="1457895" y="2465130"/>
                </a:cubicBezTo>
                <a:cubicBezTo>
                  <a:pt x="1544846" y="2494640"/>
                  <a:pt x="1629467" y="2508618"/>
                  <a:pt x="1710983" y="2507066"/>
                </a:cubicBezTo>
                <a:lnTo>
                  <a:pt x="1710983" y="2507066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" name="Freeform 1"> 
				</p:cNvPr>
          <p:cNvSpPr/>
          <p:nvPr/>
        </p:nvSpPr>
        <p:spPr>
          <a:xfrm>
            <a:off x="-374650" y="6889750"/>
            <a:ext cx="1695450" cy="2673350"/>
          </a:xfrm>
          <a:custGeom>
            <a:avLst/>
            <a:gdLst>
              <a:gd name="connsiteX0" fmla="*/ 1701015 w 1695450"/>
              <a:gd name="connsiteY0" fmla="*/ 2514793 h 2673350"/>
              <a:gd name="connsiteX1" fmla="*/ 1518574 w 1695450"/>
              <a:gd name="connsiteY1" fmla="*/ 2635941 h 2673350"/>
              <a:gd name="connsiteX2" fmla="*/ 1292659 w 1695450"/>
              <a:gd name="connsiteY2" fmla="*/ 2684089 h 2673350"/>
              <a:gd name="connsiteX3" fmla="*/ 1040348 w 1695450"/>
              <a:gd name="connsiteY3" fmla="*/ 2643706 h 2673350"/>
              <a:gd name="connsiteX4" fmla="*/ 1021716 w 1695450"/>
              <a:gd name="connsiteY4" fmla="*/ 2637494 h 2673350"/>
              <a:gd name="connsiteX5" fmla="*/ 862566 w 1695450"/>
              <a:gd name="connsiteY5" fmla="*/ 2563717 h 2673350"/>
              <a:gd name="connsiteX6" fmla="*/ 757760 w 1695450"/>
              <a:gd name="connsiteY6" fmla="*/ 2496931 h 2673350"/>
              <a:gd name="connsiteX7" fmla="*/ 149108 w 1695450"/>
              <a:gd name="connsiteY7" fmla="*/ 1700924 h 2673350"/>
              <a:gd name="connsiteX8" fmla="*/ -5383 w 1695450"/>
              <a:gd name="connsiteY8" fmla="*/ 710769 h 2673350"/>
              <a:gd name="connsiteX9" fmla="*/ 18682 w 1695450"/>
              <a:gd name="connsiteY9" fmla="*/ 588844 h 2673350"/>
              <a:gd name="connsiteX10" fmla="*/ 74579 w 1695450"/>
              <a:gd name="connsiteY10" fmla="*/ 423430 h 2673350"/>
              <a:gd name="connsiteX11" fmla="*/ 83119 w 1695450"/>
              <a:gd name="connsiteY11" fmla="*/ 404792 h 2673350"/>
              <a:gd name="connsiteX12" fmla="*/ 228295 w 1695450"/>
              <a:gd name="connsiteY12" fmla="*/ 194336 h 2673350"/>
              <a:gd name="connsiteX13" fmla="*/ 420051 w 1695450"/>
              <a:gd name="connsiteY13" fmla="*/ 63868 h 2673350"/>
              <a:gd name="connsiteX14" fmla="*/ 634321 w 1695450"/>
              <a:gd name="connsiteY14" fmla="*/ 15719 h 2673350"/>
              <a:gd name="connsiteX15" fmla="*/ 480606 w 1695450"/>
              <a:gd name="connsiteY15" fmla="*/ 234719 h 2673350"/>
              <a:gd name="connsiteX16" fmla="*/ 471290 w 1695450"/>
              <a:gd name="connsiteY16" fmla="*/ 255686 h 2673350"/>
              <a:gd name="connsiteX17" fmla="*/ 314469 w 1695450"/>
              <a:gd name="connsiteY17" fmla="*/ 394696 h 2673350"/>
              <a:gd name="connsiteX18" fmla="*/ 260901 w 1695450"/>
              <a:gd name="connsiteY18" fmla="*/ 485557 h 2673350"/>
              <a:gd name="connsiteX19" fmla="*/ 198794 w 1695450"/>
              <a:gd name="connsiteY19" fmla="*/ 675823 h 2673350"/>
              <a:gd name="connsiteX20" fmla="*/ 187149 w 1695450"/>
              <a:gd name="connsiteY20" fmla="*/ 739503 h 2673350"/>
              <a:gd name="connsiteX21" fmla="*/ 327666 w 1695450"/>
              <a:gd name="connsiteY21" fmla="*/ 1624818 h 2673350"/>
              <a:gd name="connsiteX22" fmla="*/ 870329 w 1695450"/>
              <a:gd name="connsiteY22" fmla="*/ 2338506 h 2673350"/>
              <a:gd name="connsiteX23" fmla="*/ 924673 w 1695450"/>
              <a:gd name="connsiteY23" fmla="*/ 2374229 h 2673350"/>
              <a:gd name="connsiteX24" fmla="*/ 1104785 w 1695450"/>
              <a:gd name="connsiteY24" fmla="*/ 2460431 h 2673350"/>
              <a:gd name="connsiteX25" fmla="*/ 1207262 w 1695450"/>
              <a:gd name="connsiteY25" fmla="*/ 2485282 h 2673350"/>
              <a:gd name="connsiteX26" fmla="*/ 1416874 w 1695450"/>
              <a:gd name="connsiteY26" fmla="*/ 2467420 h 2673350"/>
              <a:gd name="connsiteX27" fmla="*/ 1437835 w 1695450"/>
              <a:gd name="connsiteY27" fmla="*/ 2474410 h 2673350"/>
              <a:gd name="connsiteX28" fmla="*/ 1701015 w 1695450"/>
              <a:gd name="connsiteY28" fmla="*/ 2514793 h 2673350"/>
              <a:gd name="connsiteX29" fmla="*/ 1701015 w 1695450"/>
              <a:gd name="connsiteY29" fmla="*/ 2514793 h 2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95450" h="2673350">
                <a:moveTo>
                  <a:pt x="1701015" y="2514793"/>
                </a:moveTo>
                <a:cubicBezTo>
                  <a:pt x="1647447" y="2566048"/>
                  <a:pt x="1586116" y="2607206"/>
                  <a:pt x="1518574" y="2635941"/>
                </a:cubicBezTo>
                <a:cubicBezTo>
                  <a:pt x="1447151" y="2666227"/>
                  <a:pt x="1371070" y="2682536"/>
                  <a:pt x="1292659" y="2684089"/>
                </a:cubicBezTo>
                <a:cubicBezTo>
                  <a:pt x="1211143" y="2685643"/>
                  <a:pt x="1125746" y="2672440"/>
                  <a:pt x="1040348" y="2643706"/>
                </a:cubicBezTo>
                <a:cubicBezTo>
                  <a:pt x="1034137" y="2641377"/>
                  <a:pt x="1027926" y="2639824"/>
                  <a:pt x="1021716" y="2637494"/>
                </a:cubicBezTo>
                <a:cubicBezTo>
                  <a:pt x="968924" y="2618079"/>
                  <a:pt x="916133" y="2594005"/>
                  <a:pt x="862566" y="2563717"/>
                </a:cubicBezTo>
                <a:cubicBezTo>
                  <a:pt x="827630" y="2543526"/>
                  <a:pt x="792695" y="2521782"/>
                  <a:pt x="757760" y="2496931"/>
                </a:cubicBezTo>
                <a:cubicBezTo>
                  <a:pt x="508554" y="2319868"/>
                  <a:pt x="292731" y="2037188"/>
                  <a:pt x="149108" y="1700924"/>
                </a:cubicBezTo>
                <a:cubicBezTo>
                  <a:pt x="5485" y="1364660"/>
                  <a:pt x="-48858" y="1013640"/>
                  <a:pt x="-5383" y="710769"/>
                </a:cubicBezTo>
                <a:cubicBezTo>
                  <a:pt x="826" y="668833"/>
                  <a:pt x="8590" y="627674"/>
                  <a:pt x="18682" y="588844"/>
                </a:cubicBezTo>
                <a:cubicBezTo>
                  <a:pt x="33433" y="529824"/>
                  <a:pt x="52065" y="474685"/>
                  <a:pt x="74579" y="423430"/>
                </a:cubicBezTo>
                <a:cubicBezTo>
                  <a:pt x="77684" y="417217"/>
                  <a:pt x="80013" y="411005"/>
                  <a:pt x="83119" y="404792"/>
                </a:cubicBezTo>
                <a:cubicBezTo>
                  <a:pt x="121936" y="322474"/>
                  <a:pt x="170069" y="251804"/>
                  <a:pt x="228295" y="194336"/>
                </a:cubicBezTo>
                <a:cubicBezTo>
                  <a:pt x="284191" y="138421"/>
                  <a:pt x="347851" y="94932"/>
                  <a:pt x="420051" y="63868"/>
                </a:cubicBezTo>
                <a:cubicBezTo>
                  <a:pt x="488369" y="35135"/>
                  <a:pt x="559792" y="18826"/>
                  <a:pt x="634321" y="15719"/>
                </a:cubicBezTo>
                <a:cubicBezTo>
                  <a:pt x="572990" y="75517"/>
                  <a:pt x="520975" y="148517"/>
                  <a:pt x="480606" y="234719"/>
                </a:cubicBezTo>
                <a:cubicBezTo>
                  <a:pt x="477500" y="241708"/>
                  <a:pt x="474395" y="248697"/>
                  <a:pt x="471290" y="255686"/>
                </a:cubicBezTo>
                <a:cubicBezTo>
                  <a:pt x="410735" y="286750"/>
                  <a:pt x="357944" y="334123"/>
                  <a:pt x="314469" y="394696"/>
                </a:cubicBezTo>
                <a:cubicBezTo>
                  <a:pt x="295060" y="422654"/>
                  <a:pt x="277204" y="452941"/>
                  <a:pt x="260901" y="485557"/>
                </a:cubicBezTo>
                <a:cubicBezTo>
                  <a:pt x="234505" y="541473"/>
                  <a:pt x="213544" y="605152"/>
                  <a:pt x="198794" y="675823"/>
                </a:cubicBezTo>
                <a:cubicBezTo>
                  <a:pt x="194136" y="696790"/>
                  <a:pt x="191030" y="717759"/>
                  <a:pt x="187149" y="739503"/>
                </a:cubicBezTo>
                <a:cubicBezTo>
                  <a:pt x="148331" y="1007427"/>
                  <a:pt x="198017" y="1321947"/>
                  <a:pt x="327666" y="1624818"/>
                </a:cubicBezTo>
                <a:cubicBezTo>
                  <a:pt x="457316" y="1927689"/>
                  <a:pt x="649848" y="2181635"/>
                  <a:pt x="870329" y="2338506"/>
                </a:cubicBezTo>
                <a:cubicBezTo>
                  <a:pt x="888185" y="2350931"/>
                  <a:pt x="906041" y="2363357"/>
                  <a:pt x="924673" y="2374229"/>
                </a:cubicBezTo>
                <a:cubicBezTo>
                  <a:pt x="985228" y="2412282"/>
                  <a:pt x="1045783" y="2441016"/>
                  <a:pt x="1104785" y="2460431"/>
                </a:cubicBezTo>
                <a:cubicBezTo>
                  <a:pt x="1139720" y="2472080"/>
                  <a:pt x="1173879" y="2479846"/>
                  <a:pt x="1207262" y="2485282"/>
                </a:cubicBezTo>
                <a:cubicBezTo>
                  <a:pt x="1281791" y="2496154"/>
                  <a:pt x="1352438" y="2490718"/>
                  <a:pt x="1416874" y="2467420"/>
                </a:cubicBezTo>
                <a:cubicBezTo>
                  <a:pt x="1423861" y="2469750"/>
                  <a:pt x="1430848" y="2472080"/>
                  <a:pt x="1437835" y="2474410"/>
                </a:cubicBezTo>
                <a:cubicBezTo>
                  <a:pt x="1527114" y="2504696"/>
                  <a:pt x="1615617" y="2518675"/>
                  <a:pt x="1701015" y="2514793"/>
                </a:cubicBezTo>
                <a:lnTo>
                  <a:pt x="1701015" y="2514793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 
				</p:cNvPr>
          <p:cNvSpPr/>
          <p:nvPr/>
        </p:nvSpPr>
        <p:spPr>
          <a:xfrm>
            <a:off x="-2444750" y="-1416050"/>
            <a:ext cx="4883150" cy="4883150"/>
          </a:xfrm>
          <a:custGeom>
            <a:avLst/>
            <a:gdLst>
              <a:gd name="connsiteX0" fmla="*/ 3489807 w 4883150"/>
              <a:gd name="connsiteY0" fmla="*/ 4665423 h 4883150"/>
              <a:gd name="connsiteX1" fmla="*/ 2663362 w 4883150"/>
              <a:gd name="connsiteY1" fmla="*/ 3652604 h 4883150"/>
              <a:gd name="connsiteX2" fmla="*/ 2240790 w 4883150"/>
              <a:gd name="connsiteY2" fmla="*/ 4889351 h 4883150"/>
              <a:gd name="connsiteX3" fmla="*/ 2030893 w 4883150"/>
              <a:gd name="connsiteY3" fmla="*/ 3599327 h 4883150"/>
              <a:gd name="connsiteX4" fmla="*/ 1046755 w 4883150"/>
              <a:gd name="connsiteY4" fmla="*/ 4459184 h 4883150"/>
              <a:gd name="connsiteX5" fmla="*/ 1509839 w 4883150"/>
              <a:gd name="connsiteY5" fmla="*/ 3237281 h 4883150"/>
              <a:gd name="connsiteX6" fmla="*/ 227310 w 4883150"/>
              <a:gd name="connsiteY6" fmla="*/ 3489278 h 4883150"/>
              <a:gd name="connsiteX7" fmla="*/ 1240027 w 4883150"/>
              <a:gd name="connsiteY7" fmla="*/ 2662850 h 4883150"/>
              <a:gd name="connsiteX8" fmla="*/ 3383 w 4883150"/>
              <a:gd name="connsiteY8" fmla="*/ 2240261 h 4883150"/>
              <a:gd name="connsiteX9" fmla="*/ 1293305 w 4883150"/>
              <a:gd name="connsiteY9" fmla="*/ 2030381 h 4883150"/>
              <a:gd name="connsiteX10" fmla="*/ 433448 w 4883150"/>
              <a:gd name="connsiteY10" fmla="*/ 1046243 h 4883150"/>
              <a:gd name="connsiteX11" fmla="*/ 1655962 w 4883150"/>
              <a:gd name="connsiteY11" fmla="*/ 1509227 h 4883150"/>
              <a:gd name="connsiteX12" fmla="*/ 1403456 w 4883150"/>
              <a:gd name="connsiteY12" fmla="*/ 226781 h 4883150"/>
              <a:gd name="connsiteX13" fmla="*/ 2229884 w 4883150"/>
              <a:gd name="connsiteY13" fmla="*/ 1239498 h 4883150"/>
              <a:gd name="connsiteX14" fmla="*/ 2652982 w 4883150"/>
              <a:gd name="connsiteY14" fmla="*/ 2771 h 4883150"/>
              <a:gd name="connsiteX15" fmla="*/ 2862251 w 4883150"/>
              <a:gd name="connsiteY15" fmla="*/ 1292792 h 4883150"/>
              <a:gd name="connsiteX16" fmla="*/ 3847000 w 4883150"/>
              <a:gd name="connsiteY16" fmla="*/ 432836 h 4883150"/>
              <a:gd name="connsiteX17" fmla="*/ 3383405 w 4883150"/>
              <a:gd name="connsiteY17" fmla="*/ 1655449 h 4883150"/>
              <a:gd name="connsiteX18" fmla="*/ 4665952 w 4883150"/>
              <a:gd name="connsiteY18" fmla="*/ 1402927 h 4883150"/>
              <a:gd name="connsiteX19" fmla="*/ 3653133 w 4883150"/>
              <a:gd name="connsiteY19" fmla="*/ 2229372 h 4883150"/>
              <a:gd name="connsiteX20" fmla="*/ 4889963 w 4883150"/>
              <a:gd name="connsiteY20" fmla="*/ 2652453 h 4883150"/>
              <a:gd name="connsiteX21" fmla="*/ 3599839 w 4883150"/>
              <a:gd name="connsiteY21" fmla="*/ 2861738 h 4883150"/>
              <a:gd name="connsiteX22" fmla="*/ 4459795 w 4883150"/>
              <a:gd name="connsiteY22" fmla="*/ 3846488 h 4883150"/>
              <a:gd name="connsiteX23" fmla="*/ 3237794 w 4883150"/>
              <a:gd name="connsiteY23" fmla="*/ 3382792 h 4883150"/>
              <a:gd name="connsiteX24" fmla="*/ 3489807 w 4883150"/>
              <a:gd name="connsiteY24" fmla="*/ 4665423 h 4883150"/>
              <a:gd name="connsiteX25" fmla="*/ 3489807 w 4883150"/>
              <a:gd name="connsiteY25" fmla="*/ 4665423 h 488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3150" h="4883150">
                <a:moveTo>
                  <a:pt x="3489807" y="4665423"/>
                </a:moveTo>
                <a:lnTo>
                  <a:pt x="2663362" y="3652604"/>
                </a:lnTo>
                <a:lnTo>
                  <a:pt x="2240790" y="4889351"/>
                </a:lnTo>
                <a:lnTo>
                  <a:pt x="2030893" y="3599327"/>
                </a:lnTo>
                <a:lnTo>
                  <a:pt x="1046755" y="4459184"/>
                </a:lnTo>
                <a:lnTo>
                  <a:pt x="1509839" y="3237281"/>
                </a:lnTo>
                <a:lnTo>
                  <a:pt x="227310" y="3489278"/>
                </a:lnTo>
                <a:lnTo>
                  <a:pt x="1240027" y="2662850"/>
                </a:lnTo>
                <a:lnTo>
                  <a:pt x="3383" y="2240261"/>
                </a:lnTo>
                <a:lnTo>
                  <a:pt x="1293305" y="2030381"/>
                </a:lnTo>
                <a:lnTo>
                  <a:pt x="433448" y="1046243"/>
                </a:lnTo>
                <a:lnTo>
                  <a:pt x="1655962" y="1509227"/>
                </a:lnTo>
                <a:lnTo>
                  <a:pt x="1403456" y="226781"/>
                </a:lnTo>
                <a:lnTo>
                  <a:pt x="2229884" y="1239498"/>
                </a:lnTo>
                <a:lnTo>
                  <a:pt x="2652982" y="2771"/>
                </a:lnTo>
                <a:lnTo>
                  <a:pt x="2862251" y="1292792"/>
                </a:lnTo>
                <a:lnTo>
                  <a:pt x="3847000" y="432836"/>
                </a:lnTo>
                <a:lnTo>
                  <a:pt x="3383405" y="1655449"/>
                </a:lnTo>
                <a:lnTo>
                  <a:pt x="4665952" y="1402927"/>
                </a:lnTo>
                <a:lnTo>
                  <a:pt x="3653133" y="2229372"/>
                </a:lnTo>
                <a:lnTo>
                  <a:pt x="4889963" y="2652453"/>
                </a:lnTo>
                <a:lnTo>
                  <a:pt x="3599839" y="2861738"/>
                </a:lnTo>
                <a:lnTo>
                  <a:pt x="4459795" y="3846488"/>
                </a:lnTo>
                <a:lnTo>
                  <a:pt x="3237794" y="3382792"/>
                </a:lnTo>
                <a:lnTo>
                  <a:pt x="3489807" y="4665423"/>
                </a:lnTo>
                <a:lnTo>
                  <a:pt x="3489807" y="4665423"/>
                </a:lnTo>
                <a:close/>
              </a:path>
            </a:pathLst>
          </a:custGeom>
          <a:solidFill>
            <a:srgbClr val="fee0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3"> 
				</p:cNvPr>
          <p:cNvSpPr/>
          <p:nvPr/>
        </p:nvSpPr>
        <p:spPr>
          <a:xfrm>
            <a:off x="15932150" y="5657850"/>
            <a:ext cx="3422650" cy="5010150"/>
          </a:xfrm>
          <a:custGeom>
            <a:avLst/>
            <a:gdLst>
              <a:gd name="connsiteX0" fmla="*/ 2081179 w 3422650"/>
              <a:gd name="connsiteY0" fmla="*/ 18841 h 5010150"/>
              <a:gd name="connsiteX1" fmla="*/ 2379580 w 3422650"/>
              <a:gd name="connsiteY1" fmla="*/ 1784744 h 5010150"/>
              <a:gd name="connsiteX2" fmla="*/ 2360665 w 3422650"/>
              <a:gd name="connsiteY2" fmla="*/ 1797445 h 5010150"/>
              <a:gd name="connsiteX3" fmla="*/ 1057095 w 3422650"/>
              <a:gd name="connsiteY3" fmla="*/ 969824 h 5010150"/>
              <a:gd name="connsiteX4" fmla="*/ 1884675 w 3422650"/>
              <a:gd name="connsiteY4" fmla="*/ 2381203 h 5010150"/>
              <a:gd name="connsiteX5" fmla="*/ 1872107 w 3422650"/>
              <a:gd name="connsiteY5" fmla="*/ 2400200 h 5010150"/>
              <a:gd name="connsiteX6" fmla="*/ 349312 w 3422650"/>
              <a:gd name="connsiteY6" fmla="*/ 2212550 h 5010150"/>
              <a:gd name="connsiteX7" fmla="*/ 1595646 w 3422650"/>
              <a:gd name="connsiteY7" fmla="*/ 3120976 h 5010150"/>
              <a:gd name="connsiteX8" fmla="*/ 1591809 w 3422650"/>
              <a:gd name="connsiteY8" fmla="*/ 3143429 h 5010150"/>
              <a:gd name="connsiteX9" fmla="*/ 13524 w 3422650"/>
              <a:gd name="connsiteY9" fmla="*/ 3606304 h 5010150"/>
              <a:gd name="connsiteX10" fmla="*/ 1562422 w 3422650"/>
              <a:gd name="connsiteY10" fmla="*/ 3893868 h 5010150"/>
              <a:gd name="connsiteX11" fmla="*/ 1568612 w 3422650"/>
              <a:gd name="connsiteY11" fmla="*/ 3916505 h 5010150"/>
              <a:gd name="connsiteX12" fmla="*/ 101978 w 3422650"/>
              <a:gd name="connsiteY12" fmla="*/ 5019100 h 5010150"/>
              <a:gd name="connsiteX13" fmla="*/ 1815872 w 3422650"/>
              <a:gd name="connsiteY13" fmla="*/ 4564480 h 5010150"/>
              <a:gd name="connsiteX14" fmla="*/ 3429772 w 3422650"/>
              <a:gd name="connsiteY14" fmla="*/ 3440689 h 5010150"/>
              <a:gd name="connsiteX15" fmla="*/ 3019626 w 3422650"/>
              <a:gd name="connsiteY15" fmla="*/ 1523310 h 5010150"/>
              <a:gd name="connsiteX16" fmla="*/ 2081179 w 3422650"/>
              <a:gd name="connsiteY16" fmla="*/ 18841 h 5010150"/>
              <a:gd name="connsiteX17" fmla="*/ 2081179 w 3422650"/>
              <a:gd name="connsiteY17" fmla="*/ 18841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2650" h="5010150">
                <a:moveTo>
                  <a:pt x="2081179" y="18841"/>
                </a:moveTo>
                <a:cubicBezTo>
                  <a:pt x="1925291" y="122421"/>
                  <a:pt x="2058393" y="899325"/>
                  <a:pt x="2379580" y="1784744"/>
                </a:cubicBezTo>
                <a:cubicBezTo>
                  <a:pt x="2383766" y="1796494"/>
                  <a:pt x="2368762" y="1805696"/>
                  <a:pt x="2360665" y="1797445"/>
                </a:cubicBezTo>
                <a:cubicBezTo>
                  <a:pt x="1753001" y="1179669"/>
                  <a:pt x="1180296" y="811669"/>
                  <a:pt x="1057095" y="969824"/>
                </a:cubicBezTo>
                <a:cubicBezTo>
                  <a:pt x="935849" y="1126229"/>
                  <a:pt x="1301131" y="1743955"/>
                  <a:pt x="1884675" y="2381203"/>
                </a:cubicBezTo>
                <a:cubicBezTo>
                  <a:pt x="1892340" y="2390546"/>
                  <a:pt x="1883021" y="2404521"/>
                  <a:pt x="1872107" y="2400200"/>
                </a:cubicBezTo>
                <a:cubicBezTo>
                  <a:pt x="1092189" y="2109158"/>
                  <a:pt x="424006" y="2023840"/>
                  <a:pt x="349312" y="2212550"/>
                </a:cubicBezTo>
                <a:cubicBezTo>
                  <a:pt x="274615" y="2401259"/>
                  <a:pt x="824545" y="2798094"/>
                  <a:pt x="1595646" y="3120976"/>
                </a:cubicBezTo>
                <a:cubicBezTo>
                  <a:pt x="1607653" y="3125728"/>
                  <a:pt x="1604883" y="3142295"/>
                  <a:pt x="1591809" y="3143429"/>
                </a:cubicBezTo>
                <a:cubicBezTo>
                  <a:pt x="726935" y="3207364"/>
                  <a:pt x="31078" y="3408856"/>
                  <a:pt x="13524" y="3606304"/>
                </a:cubicBezTo>
                <a:cubicBezTo>
                  <a:pt x="-5325" y="3807025"/>
                  <a:pt x="680011" y="3931937"/>
                  <a:pt x="1562422" y="3893868"/>
                </a:cubicBezTo>
                <a:cubicBezTo>
                  <a:pt x="1575065" y="3893825"/>
                  <a:pt x="1579706" y="3910803"/>
                  <a:pt x="1568612" y="3916505"/>
                </a:cubicBezTo>
                <a:cubicBezTo>
                  <a:pt x="707324" y="4347756"/>
                  <a:pt x="58983" y="4834276"/>
                  <a:pt x="101978" y="5019100"/>
                </a:cubicBezTo>
                <a:cubicBezTo>
                  <a:pt x="120595" y="5099649"/>
                  <a:pt x="913237" y="4956654"/>
                  <a:pt x="1815872" y="4564480"/>
                </a:cubicBezTo>
                <a:cubicBezTo>
                  <a:pt x="2723075" y="4170330"/>
                  <a:pt x="3229229" y="3950527"/>
                  <a:pt x="3429772" y="3440689"/>
                </a:cubicBezTo>
                <a:cubicBezTo>
                  <a:pt x="3628586" y="2935213"/>
                  <a:pt x="3413056" y="2433539"/>
                  <a:pt x="3019626" y="1523310"/>
                </a:cubicBezTo>
                <a:cubicBezTo>
                  <a:pt x="2631475" y="625264"/>
                  <a:pt x="2151405" y="-27802"/>
                  <a:pt x="2081179" y="18841"/>
                </a:cubicBezTo>
                <a:lnTo>
                  <a:pt x="2081179" y="18841"/>
                </a:lnTo>
                <a:close/>
              </a:path>
            </a:pathLst>
          </a:custGeom>
          <a:solidFill>
            <a:srgbClr val="feb5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56192" y="2222492"/>
            <a:ext cx="6870098" cy="5671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7700">
              <a:lnSpc>
                <a:spcPct val="100000"/>
              </a:lnSpc>
            </a:pPr>
            <a:r>
              <a:rPr lang="en-US" altLang="zh-CN" sz="8000" spc="200" dirty="0">
                <a:solidFill>
                  <a:srgbClr val="000000"/>
                </a:solidFill>
                <a:latin typeface="Times New Roman"/>
                <a:ea typeface="Times New Roman"/>
              </a:rPr>
              <a:t>Présen</a:t>
            </a:r>
            <a:r>
              <a:rPr lang="en-US" altLang="zh-CN" sz="8000" spc="189" dirty="0">
                <a:solidFill>
                  <a:srgbClr val="000000"/>
                </a:solidFill>
                <a:latin typeface="Times New Roman"/>
                <a:ea typeface="Times New Roman"/>
              </a:rPr>
              <a:t>tation</a:t>
            </a:r>
          </a:p>
          <a:p>
            <a:pPr marL="0" indent="2958851">
              <a:lnSpc>
                <a:spcPct val="77499"/>
              </a:lnSpc>
            </a:pPr>
            <a:r>
              <a:rPr lang="en-US" altLang="zh-CN" sz="8000" spc="-309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</a:p>
          <a:p>
            <a:pPr marL="0">
              <a:lnSpc>
                <a:spcPct val="77916"/>
              </a:lnSpc>
            </a:pPr>
            <a:r>
              <a:rPr lang="en-US" altLang="zh-CN" sz="8000" spc="15" dirty="0">
                <a:solidFill>
                  <a:srgbClr val="000000"/>
                </a:solidFill>
                <a:latin typeface="Times New Roman"/>
                <a:ea typeface="Times New Roman"/>
              </a:rPr>
              <a:t>microcontrolle</a:t>
            </a:r>
            <a:r>
              <a:rPr lang="en-US" altLang="zh-CN" sz="8000" spc="10" dirty="0">
                <a:solidFill>
                  <a:srgbClr val="000000"/>
                </a:solidFill>
                <a:latin typeface="Times New Roman"/>
                <a:ea typeface="Times New Roman"/>
              </a:rPr>
              <a:t>ur</a:t>
            </a:r>
          </a:p>
          <a:p>
            <a:pPr marL="0" indent="2501651">
              <a:lnSpc>
                <a:spcPct val="100000"/>
              </a:lnSpc>
            </a:pPr>
            <a:r>
              <a:rPr lang="en-US" altLang="zh-CN" sz="8000" spc="-40" dirty="0">
                <a:solidFill>
                  <a:srgbClr val="000000"/>
                </a:solidFill>
                <a:latin typeface="Times New Roman"/>
                <a:ea typeface="Times New Roman"/>
              </a:rPr>
              <a:t>par</a:t>
            </a:r>
            <a:r>
              <a:rPr lang="en-US" altLang="zh-CN" sz="80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0" spc="-3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9"/>
              </a:lnSpc>
            </a:pPr>
            <a:endParaRPr lang="en-US" dirty="0" smtClean="0"/>
          </a:p>
          <a:p>
            <a:pPr marL="0" indent="1345954">
              <a:lnSpc>
                <a:spcPct val="100000"/>
              </a:lnSpc>
            </a:pPr>
            <a:r>
              <a:rPr lang="en-US" altLang="zh-CN" sz="5500" spc="-844" dirty="0">
                <a:solidFill>
                  <a:srgbClr val="000000"/>
                </a:solidFill>
                <a:latin typeface="Times New Roman"/>
                <a:ea typeface="Times New Roman"/>
              </a:rPr>
              <a:t>INTER</a:t>
            </a:r>
            <a:r>
              <a:rPr lang="en-US" altLang="zh-CN" sz="55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0" spc="-955" dirty="0">
                <a:solidFill>
                  <a:srgbClr val="000000"/>
                </a:solidFill>
                <a:latin typeface="Times New Roman"/>
                <a:ea typeface="Times New Roman"/>
              </a:rPr>
              <a:t>GROUPE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8898291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8"> 
				</p:cNvPr>
          <p:cNvSpPr/>
          <p:nvPr/>
        </p:nvSpPr>
        <p:spPr>
          <a:xfrm>
            <a:off x="-3994150" y="-1797050"/>
            <a:ext cx="10102850" cy="6623050"/>
          </a:xfrm>
          <a:custGeom>
            <a:avLst/>
            <a:gdLst>
              <a:gd name="connsiteX0" fmla="*/ 1914286 w 10102850"/>
              <a:gd name="connsiteY0" fmla="*/ 2841261 h 6623050"/>
              <a:gd name="connsiteX1" fmla="*/ 2459848 w 10102850"/>
              <a:gd name="connsiteY1" fmla="*/ 2881370 h 6623050"/>
              <a:gd name="connsiteX2" fmla="*/ 3299346 w 10102850"/>
              <a:gd name="connsiteY2" fmla="*/ 2883598 h 6623050"/>
              <a:gd name="connsiteX3" fmla="*/ 4036412 w 10102850"/>
              <a:gd name="connsiteY3" fmla="*/ 2663000 h 6623050"/>
              <a:gd name="connsiteX4" fmla="*/ 4399377 w 10102850"/>
              <a:gd name="connsiteY4" fmla="*/ 2297565 h 6623050"/>
              <a:gd name="connsiteX5" fmla="*/ 4666592 w 10102850"/>
              <a:gd name="connsiteY5" fmla="*/ 1669195 h 6623050"/>
              <a:gd name="connsiteX6" fmla="*/ 4909311 w 10102850"/>
              <a:gd name="connsiteY6" fmla="*/ 1100988 h 6623050"/>
              <a:gd name="connsiteX7" fmla="*/ 5503863 w 10102850"/>
              <a:gd name="connsiteY7" fmla="*/ 485988 h 6623050"/>
              <a:gd name="connsiteX8" fmla="*/ 6047198 w 10102850"/>
              <a:gd name="connsiteY8" fmla="*/ 151749 h 6623050"/>
              <a:gd name="connsiteX9" fmla="*/ 6474741 w 10102850"/>
              <a:gd name="connsiteY9" fmla="*/ -4229 h 6623050"/>
              <a:gd name="connsiteX10" fmla="*/ 7563639 w 10102850"/>
              <a:gd name="connsiteY10" fmla="*/ 22509 h 6623050"/>
              <a:gd name="connsiteX11" fmla="*/ 8810638 w 10102850"/>
              <a:gd name="connsiteY11" fmla="*/ 490444 h 6623050"/>
              <a:gd name="connsiteX12" fmla="*/ 9594467 w 10102850"/>
              <a:gd name="connsiteY12" fmla="*/ 1074249 h 6623050"/>
              <a:gd name="connsiteX13" fmla="*/ 9930711 w 10102850"/>
              <a:gd name="connsiteY13" fmla="*/ 1493163 h 6623050"/>
              <a:gd name="connsiteX14" fmla="*/ 10113308 w 10102850"/>
              <a:gd name="connsiteY14" fmla="*/ 2065826 h 6623050"/>
              <a:gd name="connsiteX15" fmla="*/ 10071000 w 10102850"/>
              <a:gd name="connsiteY15" fmla="*/ 2712022 h 6623050"/>
              <a:gd name="connsiteX16" fmla="*/ 9322799 w 10102850"/>
              <a:gd name="connsiteY16" fmla="*/ 3652349 h 6623050"/>
              <a:gd name="connsiteX17" fmla="*/ 8852947 w 10102850"/>
              <a:gd name="connsiteY17" fmla="*/ 3826153 h 6623050"/>
              <a:gd name="connsiteX18" fmla="*/ 7862028 w 10102850"/>
              <a:gd name="connsiteY18" fmla="*/ 4303001 h 6623050"/>
              <a:gd name="connsiteX19" fmla="*/ 7258570 w 10102850"/>
              <a:gd name="connsiteY19" fmla="*/ 4873436 h 6623050"/>
              <a:gd name="connsiteX20" fmla="*/ 6652884 w 10102850"/>
              <a:gd name="connsiteY20" fmla="*/ 5555284 h 6623050"/>
              <a:gd name="connsiteX21" fmla="*/ 5628563 w 10102850"/>
              <a:gd name="connsiteY21" fmla="*/ 6364143 h 6623050"/>
              <a:gd name="connsiteX22" fmla="*/ 4933806 w 10102850"/>
              <a:gd name="connsiteY22" fmla="*/ 6627078 h 6623050"/>
              <a:gd name="connsiteX23" fmla="*/ 3758064 w 10102850"/>
              <a:gd name="connsiteY23" fmla="*/ 6350773 h 6623050"/>
              <a:gd name="connsiteX24" fmla="*/ 3183553 w 10102850"/>
              <a:gd name="connsiteY24" fmla="*/ 5878382 h 6623050"/>
              <a:gd name="connsiteX25" fmla="*/ 2637991 w 10102850"/>
              <a:gd name="connsiteY25" fmla="*/ 5497349 h 6623050"/>
              <a:gd name="connsiteX26" fmla="*/ 1903152 w 10102850"/>
              <a:gd name="connsiteY26" fmla="*/ 5339142 h 6623050"/>
              <a:gd name="connsiteX27" fmla="*/ 1330868 w 10102850"/>
              <a:gd name="connsiteY27" fmla="*/ 5385936 h 6623050"/>
              <a:gd name="connsiteX28" fmla="*/ 698461 w 10102850"/>
              <a:gd name="connsiteY28" fmla="*/ 5354740 h 6623050"/>
              <a:gd name="connsiteX29" fmla="*/ -749 w 10102850"/>
              <a:gd name="connsiteY29" fmla="*/ 4681805 h 6623050"/>
              <a:gd name="connsiteX30" fmla="*/ 74961 w 10102850"/>
              <a:gd name="connsiteY30" fmla="*/ 3725881 h 6623050"/>
              <a:gd name="connsiteX31" fmla="*/ 324361 w 10102850"/>
              <a:gd name="connsiteY31" fmla="*/ 3311424 h 6623050"/>
              <a:gd name="connsiteX32" fmla="*/ 863243 w 10102850"/>
              <a:gd name="connsiteY32" fmla="*/ 2981641 h 6623050"/>
              <a:gd name="connsiteX33" fmla="*/ 1566907 w 10102850"/>
              <a:gd name="connsiteY33" fmla="*/ 2863543 h 6623050"/>
              <a:gd name="connsiteX34" fmla="*/ 1914286 w 10102850"/>
              <a:gd name="connsiteY34" fmla="*/ 2841261 h 6623050"/>
              <a:gd name="connsiteX35" fmla="*/ 1914286 w 10102850"/>
              <a:gd name="connsiteY35" fmla="*/ 2841261 h 66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102850" h="6623050">
                <a:moveTo>
                  <a:pt x="1914286" y="2841261"/>
                </a:moveTo>
                <a:cubicBezTo>
                  <a:pt x="2096882" y="2839032"/>
                  <a:pt x="2279478" y="2852402"/>
                  <a:pt x="2459848" y="2881370"/>
                </a:cubicBezTo>
                <a:cubicBezTo>
                  <a:pt x="2738196" y="2923706"/>
                  <a:pt x="3020998" y="2923706"/>
                  <a:pt x="3299346" y="2883598"/>
                </a:cubicBezTo>
                <a:cubicBezTo>
                  <a:pt x="3555426" y="2843489"/>
                  <a:pt x="3798146" y="2761044"/>
                  <a:pt x="4036412" y="2663000"/>
                </a:cubicBezTo>
                <a:cubicBezTo>
                  <a:pt x="4210101" y="2591696"/>
                  <a:pt x="4323667" y="2460228"/>
                  <a:pt x="4399377" y="2297565"/>
                </a:cubicBezTo>
                <a:cubicBezTo>
                  <a:pt x="4495129" y="2090336"/>
                  <a:pt x="4581974" y="1880880"/>
                  <a:pt x="4666592" y="1669195"/>
                </a:cubicBezTo>
                <a:cubicBezTo>
                  <a:pt x="4744529" y="1477565"/>
                  <a:pt x="4804652" y="1279249"/>
                  <a:pt x="4909311" y="1100988"/>
                </a:cubicBezTo>
                <a:cubicBezTo>
                  <a:pt x="5051825" y="849195"/>
                  <a:pt x="5256690" y="637510"/>
                  <a:pt x="5503863" y="485988"/>
                </a:cubicBezTo>
                <a:cubicBezTo>
                  <a:pt x="5686459" y="376803"/>
                  <a:pt x="5864602" y="263162"/>
                  <a:pt x="6047198" y="151749"/>
                </a:cubicBezTo>
                <a:cubicBezTo>
                  <a:pt x="6178578" y="71531"/>
                  <a:pt x="6325546" y="26966"/>
                  <a:pt x="6474741" y="-4229"/>
                </a:cubicBezTo>
                <a:cubicBezTo>
                  <a:pt x="6839934" y="-79990"/>
                  <a:pt x="7200673" y="-79990"/>
                  <a:pt x="7563639" y="22509"/>
                </a:cubicBezTo>
                <a:cubicBezTo>
                  <a:pt x="7991181" y="142836"/>
                  <a:pt x="8407590" y="298814"/>
                  <a:pt x="8810638" y="490444"/>
                </a:cubicBezTo>
                <a:cubicBezTo>
                  <a:pt x="9109028" y="633053"/>
                  <a:pt x="9360654" y="842510"/>
                  <a:pt x="9594467" y="1074249"/>
                </a:cubicBezTo>
                <a:cubicBezTo>
                  <a:pt x="9723620" y="1199032"/>
                  <a:pt x="9837187" y="1339412"/>
                  <a:pt x="9930711" y="1493163"/>
                </a:cubicBezTo>
                <a:cubicBezTo>
                  <a:pt x="10035371" y="1666967"/>
                  <a:pt x="10099947" y="1863054"/>
                  <a:pt x="10113308" y="2065826"/>
                </a:cubicBezTo>
                <a:cubicBezTo>
                  <a:pt x="10128896" y="2284196"/>
                  <a:pt x="10135576" y="2500337"/>
                  <a:pt x="10071000" y="2712022"/>
                </a:cubicBezTo>
                <a:cubicBezTo>
                  <a:pt x="9946299" y="3124250"/>
                  <a:pt x="9712487" y="3456261"/>
                  <a:pt x="9322799" y="3652349"/>
                </a:cubicBezTo>
                <a:cubicBezTo>
                  <a:pt x="9175832" y="3728109"/>
                  <a:pt x="9013276" y="3779360"/>
                  <a:pt x="8852947" y="3826153"/>
                </a:cubicBezTo>
                <a:cubicBezTo>
                  <a:pt x="8498889" y="3930881"/>
                  <a:pt x="8164872" y="4091316"/>
                  <a:pt x="7862028" y="4303001"/>
                </a:cubicBezTo>
                <a:cubicBezTo>
                  <a:pt x="7632670" y="4461208"/>
                  <a:pt x="7443393" y="4663979"/>
                  <a:pt x="7258570" y="4873436"/>
                </a:cubicBezTo>
                <a:cubicBezTo>
                  <a:pt x="7058159" y="5102947"/>
                  <a:pt x="6864429" y="5336915"/>
                  <a:pt x="6652884" y="5555284"/>
                </a:cubicBezTo>
                <a:cubicBezTo>
                  <a:pt x="6347814" y="5869470"/>
                  <a:pt x="6013796" y="6152458"/>
                  <a:pt x="5628563" y="6364143"/>
                </a:cubicBezTo>
                <a:cubicBezTo>
                  <a:pt x="5408111" y="6484470"/>
                  <a:pt x="5180979" y="6584742"/>
                  <a:pt x="4933806" y="6627078"/>
                </a:cubicBezTo>
                <a:cubicBezTo>
                  <a:pt x="4504037" y="6700611"/>
                  <a:pt x="4105442" y="6627078"/>
                  <a:pt x="3758064" y="6350773"/>
                </a:cubicBezTo>
                <a:cubicBezTo>
                  <a:pt x="3562106" y="6197024"/>
                  <a:pt x="3375057" y="6034360"/>
                  <a:pt x="3183553" y="5878382"/>
                </a:cubicBezTo>
                <a:cubicBezTo>
                  <a:pt x="3012090" y="5735773"/>
                  <a:pt x="2840628" y="5595392"/>
                  <a:pt x="2637991" y="5497349"/>
                </a:cubicBezTo>
                <a:cubicBezTo>
                  <a:pt x="2410859" y="5381479"/>
                  <a:pt x="2157005" y="5328001"/>
                  <a:pt x="1903152" y="5339142"/>
                </a:cubicBezTo>
                <a:cubicBezTo>
                  <a:pt x="1711648" y="5350283"/>
                  <a:pt x="1520145" y="5370338"/>
                  <a:pt x="1330868" y="5385936"/>
                </a:cubicBezTo>
                <a:cubicBezTo>
                  <a:pt x="1119323" y="5401533"/>
                  <a:pt x="907779" y="5401533"/>
                  <a:pt x="698461" y="5354740"/>
                </a:cubicBezTo>
                <a:cubicBezTo>
                  <a:pt x="326588" y="5274523"/>
                  <a:pt x="103909" y="5038327"/>
                  <a:pt x="-749" y="4681805"/>
                </a:cubicBezTo>
                <a:cubicBezTo>
                  <a:pt x="-94274" y="4354251"/>
                  <a:pt x="-47511" y="4035609"/>
                  <a:pt x="74961" y="3725881"/>
                </a:cubicBezTo>
                <a:cubicBezTo>
                  <a:pt x="135084" y="3574359"/>
                  <a:pt x="219702" y="3433978"/>
                  <a:pt x="324361" y="3311424"/>
                </a:cubicBezTo>
                <a:cubicBezTo>
                  <a:pt x="469102" y="3144304"/>
                  <a:pt x="656152" y="3048489"/>
                  <a:pt x="863243" y="2981641"/>
                </a:cubicBezTo>
                <a:cubicBezTo>
                  <a:pt x="1092602" y="2908108"/>
                  <a:pt x="1328641" y="2879140"/>
                  <a:pt x="1566907" y="2863543"/>
                </a:cubicBezTo>
                <a:lnTo>
                  <a:pt x="1914286" y="2841261"/>
                </a:lnTo>
                <a:lnTo>
                  <a:pt x="1914286" y="2841261"/>
                </a:lnTo>
                <a:close/>
              </a:path>
            </a:pathLst>
          </a:custGeom>
          <a:solidFill>
            <a:srgbClr val="e68b6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9"> 
				</p:cNvPr>
          <p:cNvSpPr/>
          <p:nvPr/>
        </p:nvSpPr>
        <p:spPr>
          <a:xfrm>
            <a:off x="14090650" y="5035550"/>
            <a:ext cx="7397750" cy="7689850"/>
          </a:xfrm>
          <a:custGeom>
            <a:avLst/>
            <a:gdLst>
              <a:gd name="connsiteX0" fmla="*/ 625154 w 7397750"/>
              <a:gd name="connsiteY0" fmla="*/ 1512803 h 7689850"/>
              <a:gd name="connsiteX1" fmla="*/ 510553 w 7397750"/>
              <a:gd name="connsiteY1" fmla="*/ 4853743 h 7689850"/>
              <a:gd name="connsiteX2" fmla="*/ 15540 w 7397750"/>
              <a:gd name="connsiteY2" fmla="*/ 7701262 h 7689850"/>
              <a:gd name="connsiteX3" fmla="*/ 3318281 w 7397750"/>
              <a:gd name="connsiteY3" fmla="*/ 6566392 h 7689850"/>
              <a:gd name="connsiteX4" fmla="*/ 4195297 w 7397750"/>
              <a:gd name="connsiteY4" fmla="*/ 5250071 h 7689850"/>
              <a:gd name="connsiteX5" fmla="*/ 7408904 w 7397750"/>
              <a:gd name="connsiteY5" fmla="*/ 3451470 h 7689850"/>
              <a:gd name="connsiteX6" fmla="*/ 6087808 w 7397750"/>
              <a:gd name="connsiteY6" fmla="*/ 1754737 h 7689850"/>
              <a:gd name="connsiteX7" fmla="*/ 3482224 w 7397750"/>
              <a:gd name="connsiteY7" fmla="*/ 1487335 h 7689850"/>
              <a:gd name="connsiteX8" fmla="*/ 2025834 w 7397750"/>
              <a:gd name="connsiteY8" fmla="*/ 7070 h 7689850"/>
              <a:gd name="connsiteX9" fmla="*/ 625154 w 7397750"/>
              <a:gd name="connsiteY9" fmla="*/ 1512803 h 7689850"/>
              <a:gd name="connsiteX10" fmla="*/ 625154 w 7397750"/>
              <a:gd name="connsiteY10" fmla="*/ 1512803 h 768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97750" h="7689850">
                <a:moveTo>
                  <a:pt x="625154" y="1512803"/>
                </a:moveTo>
                <a:cubicBezTo>
                  <a:pt x="340242" y="2716114"/>
                  <a:pt x="1029441" y="4462190"/>
                  <a:pt x="510553" y="4853743"/>
                </a:cubicBezTo>
                <a:cubicBezTo>
                  <a:pt x="-740508" y="5797610"/>
                  <a:pt x="-493797" y="7107565"/>
                  <a:pt x="15540" y="7701262"/>
                </a:cubicBezTo>
                <a:cubicBezTo>
                  <a:pt x="551936" y="8325201"/>
                  <a:pt x="2890118" y="8191501"/>
                  <a:pt x="3318281" y="6566392"/>
                </a:cubicBezTo>
                <a:cubicBezTo>
                  <a:pt x="3442431" y="6095255"/>
                  <a:pt x="3813294" y="5542941"/>
                  <a:pt x="4195297" y="5250071"/>
                </a:cubicBezTo>
                <a:cubicBezTo>
                  <a:pt x="4964079" y="4659557"/>
                  <a:pt x="6940949" y="4417621"/>
                  <a:pt x="7408904" y="3451470"/>
                </a:cubicBezTo>
                <a:cubicBezTo>
                  <a:pt x="7709732" y="2829123"/>
                  <a:pt x="7674714" y="1937780"/>
                  <a:pt x="6087808" y="1754737"/>
                </a:cubicBezTo>
                <a:cubicBezTo>
                  <a:pt x="4868578" y="1614669"/>
                  <a:pt x="4317857" y="1964839"/>
                  <a:pt x="3482224" y="1487335"/>
                </a:cubicBezTo>
                <a:cubicBezTo>
                  <a:pt x="2912402" y="1161040"/>
                  <a:pt x="3552257" y="-132997"/>
                  <a:pt x="2025834" y="7070"/>
                </a:cubicBezTo>
                <a:cubicBezTo>
                  <a:pt x="1271376" y="75513"/>
                  <a:pt x="812973" y="723328"/>
                  <a:pt x="625154" y="1512803"/>
                </a:cubicBezTo>
                <a:lnTo>
                  <a:pt x="625154" y="1512803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5697421" y="951836"/>
            <a:ext cx="6238447" cy="838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500" spc="-304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500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0" spc="-270" dirty="0">
                <a:solidFill>
                  <a:srgbClr val="000000"/>
                </a:solidFill>
                <a:latin typeface="Times New Roman"/>
                <a:ea typeface="Times New Roman"/>
              </a:rPr>
              <a:t>besoins</a:t>
            </a:r>
            <a:r>
              <a:rPr lang="en-US" altLang="zh-CN" sz="5500" spc="-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500" spc="-259" dirty="0">
                <a:solidFill>
                  <a:srgbClr val="000000"/>
                </a:solidFill>
                <a:latin typeface="Times New Roman"/>
                <a:ea typeface="Times New Roman"/>
              </a:rPr>
              <a:t>fonctionnels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620698" y="4907484"/>
            <a:ext cx="3213584" cy="3159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94422">
              <a:lnSpc>
                <a:spcPct val="100000"/>
              </a:lnSpc>
            </a:pPr>
            <a:r>
              <a:rPr lang="en-US" altLang="zh-CN" sz="2700" spc="630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2700" spc="27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700" spc="430" dirty="0">
                <a:solidFill>
                  <a:srgbClr val="000000"/>
                </a:solidFill>
                <a:latin typeface="Times New Roman"/>
                <a:ea typeface="Times New Roman"/>
              </a:rPr>
              <a:t>capteur</a:t>
            </a:r>
          </a:p>
          <a:p>
            <a:pPr marL="0" indent="160005">
              <a:lnSpc>
                <a:spcPct val="98333"/>
              </a:lnSpc>
            </a:pPr>
            <a:r>
              <a:rPr lang="en-US" altLang="zh-CN" sz="2700" spc="525" dirty="0">
                <a:solidFill>
                  <a:srgbClr val="000000"/>
                </a:solidFill>
                <a:latin typeface="Times New Roman"/>
                <a:ea typeface="Times New Roman"/>
              </a:rPr>
              <a:t>d’humidité</a:t>
            </a:r>
            <a:r>
              <a:rPr lang="en-US" altLang="zh-CN" sz="2700" spc="1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56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48533">
              <a:lnSpc>
                <a:spcPct val="100000"/>
              </a:lnSpc>
            </a:pPr>
            <a:r>
              <a:rPr lang="en-US" altLang="zh-CN" sz="2700" spc="525" dirty="0">
                <a:solidFill>
                  <a:srgbClr val="000000"/>
                </a:solidFill>
                <a:latin typeface="Times New Roman"/>
                <a:ea typeface="Times New Roman"/>
              </a:rPr>
              <a:t>sol</a:t>
            </a:r>
            <a:r>
              <a:rPr lang="en-US" altLang="zh-CN" sz="2700" spc="1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700" spc="594" dirty="0">
                <a:solidFill>
                  <a:srgbClr val="000000"/>
                </a:solidFill>
                <a:latin typeface="Times New Roman"/>
                <a:ea typeface="Times New Roman"/>
              </a:rPr>
              <a:t>analogique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000" spc="684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3000" spc="27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spc="469" dirty="0">
                <a:solidFill>
                  <a:srgbClr val="000000"/>
                </a:solidFill>
                <a:latin typeface="Times New Roman"/>
                <a:ea typeface="Times New Roman"/>
              </a:rPr>
              <a:t>capteur</a:t>
            </a:r>
            <a:r>
              <a:rPr lang="en-US" altLang="zh-CN" sz="3000" spc="27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000" spc="54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866923">
              <a:lnSpc>
                <a:spcPct val="100000"/>
              </a:lnSpc>
            </a:pPr>
            <a:r>
              <a:rPr lang="en-US" altLang="zh-CN" sz="3000" spc="725" dirty="0">
                <a:solidFill>
                  <a:srgbClr val="000000"/>
                </a:solidFill>
                <a:latin typeface="Times New Roman"/>
                <a:ea typeface="Times New Roman"/>
              </a:rPr>
              <a:t>pl</a:t>
            </a:r>
            <a:r>
              <a:rPr lang="en-US" altLang="zh-CN" sz="3000" spc="715" dirty="0">
                <a:solidFill>
                  <a:srgbClr val="000000"/>
                </a:solidFill>
                <a:latin typeface="Times New Roman"/>
                <a:ea typeface="Times New Roman"/>
              </a:rPr>
              <a:t>uie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869119" y="4805462"/>
            <a:ext cx="4155543" cy="3372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40010">
              <a:lnSpc>
                <a:spcPct val="100000"/>
              </a:lnSpc>
            </a:pPr>
            <a:r>
              <a:rPr lang="en-US" altLang="zh-CN" sz="2800" spc="519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2800" spc="21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390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</a:p>
          <a:p>
            <a:pPr marL="0" indent="924520">
              <a:lnSpc>
                <a:spcPct val="98333"/>
              </a:lnSpc>
            </a:pPr>
            <a:r>
              <a:rPr lang="en-US" altLang="zh-CN" sz="2800" spc="625" dirty="0">
                <a:solidFill>
                  <a:srgbClr val="000000"/>
                </a:solidFill>
                <a:latin typeface="Times New Roman"/>
                <a:ea typeface="Times New Roman"/>
              </a:rPr>
              <a:t>d’arrosa</a:t>
            </a:r>
            <a:r>
              <a:rPr lang="en-US" altLang="zh-CN" sz="2800" spc="619" dirty="0">
                <a:solidFill>
                  <a:srgbClr val="000000"/>
                </a:solidFill>
                <a:latin typeface="Times New Roman"/>
                <a:ea typeface="Times New Roman"/>
              </a:rPr>
              <a:t>ge</a:t>
            </a:r>
          </a:p>
          <a:p>
            <a:pPr marL="0" indent="1155650">
              <a:lnSpc>
                <a:spcPct val="98333"/>
              </a:lnSpc>
            </a:pPr>
            <a:r>
              <a:rPr lang="en-US" altLang="zh-CN" sz="2800" spc="560" dirty="0">
                <a:solidFill>
                  <a:srgbClr val="000000"/>
                </a:solidFill>
                <a:latin typeface="Times New Roman"/>
                <a:ea typeface="Times New Roman"/>
              </a:rPr>
              <a:t>conne</a:t>
            </a:r>
            <a:r>
              <a:rPr lang="en-US" altLang="zh-CN" sz="2800" spc="555" dirty="0">
                <a:solidFill>
                  <a:srgbClr val="000000"/>
                </a:solidFill>
                <a:latin typeface="Times New Roman"/>
                <a:ea typeface="Times New Roman"/>
              </a:rPr>
              <a:t>cté</a:t>
            </a:r>
          </a:p>
          <a:p>
            <a:pPr marL="0" indent="924520">
              <a:lnSpc>
                <a:spcPct val="98333"/>
              </a:lnSpc>
            </a:pPr>
            <a:r>
              <a:rPr lang="en-US" altLang="zh-CN" sz="2800" spc="610" dirty="0">
                <a:solidFill>
                  <a:srgbClr val="000000"/>
                </a:solidFill>
                <a:latin typeface="Times New Roman"/>
                <a:ea typeface="Times New Roman"/>
              </a:rPr>
              <a:t>permet</a:t>
            </a:r>
            <a:r>
              <a:rPr lang="en-US" altLang="zh-CN" sz="2800" spc="605" dirty="0">
                <a:solidFill>
                  <a:srgbClr val="000000"/>
                </a:solidFill>
                <a:latin typeface="Times New Roman"/>
                <a:ea typeface="Times New Roman"/>
              </a:rPr>
              <a:t>tant</a:t>
            </a:r>
          </a:p>
          <a:p>
            <a:pPr marL="0" indent="693390">
              <a:lnSpc>
                <a:spcPct val="98333"/>
              </a:lnSpc>
            </a:pP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d’activer</a:t>
            </a:r>
            <a:r>
              <a:rPr lang="en-US" altLang="zh-CN" sz="2800" spc="1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9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</a:p>
          <a:p>
            <a:pPr marL="0" indent="346620">
              <a:lnSpc>
                <a:spcPct val="98750"/>
              </a:lnSpc>
            </a:pPr>
            <a:r>
              <a:rPr lang="en-US" altLang="zh-CN" sz="2800" spc="869" dirty="0">
                <a:solidFill>
                  <a:srgbClr val="000000"/>
                </a:solidFill>
                <a:latin typeface="Times New Roman"/>
                <a:ea typeface="Times New Roman"/>
              </a:rPr>
              <a:t>pompe</a:t>
            </a: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8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5" dirty="0">
                <a:solidFill>
                  <a:srgbClr val="000000"/>
                </a:solidFill>
                <a:latin typeface="Times New Roman"/>
                <a:ea typeface="Times New Roman"/>
              </a:rPr>
              <a:t>fair</a:t>
            </a:r>
            <a:r>
              <a:rPr lang="en-US" altLang="zh-CN" sz="280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05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</a:p>
          <a:p>
            <a:pPr marL="0">
              <a:lnSpc>
                <a:spcPct val="98333"/>
              </a:lnSpc>
            </a:pPr>
            <a:r>
              <a:rPr lang="en-US" altLang="zh-CN" sz="2800" spc="900" dirty="0">
                <a:solidFill>
                  <a:srgbClr val="000000"/>
                </a:solidFill>
                <a:latin typeface="Times New Roman"/>
                <a:ea typeface="Times New Roman"/>
              </a:rPr>
              <a:t>son</a:t>
            </a:r>
            <a:r>
              <a:rPr lang="en-US" altLang="zh-CN" sz="280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25" dirty="0">
                <a:solidFill>
                  <a:srgbClr val="000000"/>
                </a:solidFill>
                <a:latin typeface="Times New Roman"/>
                <a:ea typeface="Times New Roman"/>
              </a:rPr>
              <a:t>apartir</a:t>
            </a:r>
            <a:r>
              <a:rPr lang="en-US" altLang="zh-CN" sz="2800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14" dirty="0">
                <a:solidFill>
                  <a:srgbClr val="000000"/>
                </a:solidFill>
                <a:latin typeface="Times New Roman"/>
                <a:ea typeface="Times New Roman"/>
              </a:rPr>
              <a:t>d'un</a:t>
            </a:r>
          </a:p>
          <a:p>
            <a:pPr marL="0" indent="1386780">
              <a:lnSpc>
                <a:spcPct val="100000"/>
              </a:lnSpc>
            </a:pPr>
            <a:r>
              <a:rPr lang="en-US" altLang="zh-CN" sz="2800" spc="605" dirty="0">
                <a:solidFill>
                  <a:srgbClr val="000000"/>
                </a:solidFill>
                <a:latin typeface="Times New Roman"/>
                <a:ea typeface="Times New Roman"/>
              </a:rPr>
              <a:t>bipe</a:t>
            </a:r>
            <a:r>
              <a:rPr lang="en-US" altLang="zh-CN" sz="2800" spc="600" dirty="0">
                <a:solidFill>
                  <a:srgbClr val="000000"/>
                </a:solidFill>
                <a:latin typeface="Times New Roman"/>
                <a:ea typeface="Times New Roman"/>
              </a:rPr>
              <a:t>ur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020875" y="4814379"/>
            <a:ext cx="3492459" cy="3449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58440">
              <a:lnSpc>
                <a:spcPct val="100000"/>
              </a:lnSpc>
            </a:pPr>
            <a:r>
              <a:rPr lang="en-US" altLang="zh-CN" sz="2300" spc="37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300" spc="10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480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</a:p>
          <a:p>
            <a:pPr marL="0" indent="763488">
              <a:lnSpc>
                <a:spcPct val="97916"/>
              </a:lnSpc>
            </a:pPr>
            <a:r>
              <a:rPr lang="en-US" altLang="zh-CN" sz="2300" spc="515" dirty="0">
                <a:solidFill>
                  <a:srgbClr val="000000"/>
                </a:solidFill>
                <a:latin typeface="Times New Roman"/>
                <a:ea typeface="Times New Roman"/>
              </a:rPr>
              <a:t>d’ar</a:t>
            </a:r>
            <a:r>
              <a:rPr lang="en-US" altLang="zh-CN" sz="2300" spc="509" dirty="0">
                <a:solidFill>
                  <a:srgbClr val="000000"/>
                </a:solidFill>
                <a:latin typeface="Times New Roman"/>
                <a:ea typeface="Times New Roman"/>
              </a:rPr>
              <a:t>rosage</a:t>
            </a:r>
          </a:p>
          <a:p>
            <a:pPr marL="0" indent="573732">
              <a:lnSpc>
                <a:spcPct val="97916"/>
              </a:lnSpc>
            </a:pPr>
            <a:r>
              <a:rPr lang="en-US" altLang="zh-CN" sz="2300" spc="594" dirty="0">
                <a:solidFill>
                  <a:srgbClr val="000000"/>
                </a:solidFill>
                <a:latin typeface="Times New Roman"/>
                <a:ea typeface="Times New Roman"/>
              </a:rPr>
              <a:t>s’active</a:t>
            </a:r>
            <a:r>
              <a:rPr lang="en-US" altLang="zh-CN" sz="2300" spc="10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65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</a:p>
          <a:p>
            <a:pPr marL="0" indent="763488">
              <a:lnSpc>
                <a:spcPct val="97916"/>
              </a:lnSpc>
            </a:pPr>
            <a:r>
              <a:rPr lang="en-US" altLang="zh-CN" sz="2300" spc="309" dirty="0">
                <a:solidFill>
                  <a:srgbClr val="000000"/>
                </a:solidFill>
                <a:latin typeface="Times New Roman"/>
                <a:ea typeface="Times New Roman"/>
              </a:rPr>
              <a:t>l’écran</a:t>
            </a:r>
            <a:r>
              <a:rPr lang="en-US" altLang="zh-CN" sz="2300" spc="2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300" spc="534" dirty="0">
                <a:solidFill>
                  <a:srgbClr val="000000"/>
                </a:solidFill>
                <a:latin typeface="Times New Roman"/>
                <a:ea typeface="Times New Roman"/>
              </a:rPr>
              <a:t>LCD</a:t>
            </a:r>
          </a:p>
          <a:p>
            <a:pPr hangingPunct="0" marL="194071" indent="-190053">
              <a:lnSpc>
                <a:spcPct val="97916"/>
              </a:lnSpc>
            </a:pPr>
            <a:r>
              <a:rPr lang="en-US" altLang="zh-CN" sz="2300" spc="519" dirty="0">
                <a:solidFill>
                  <a:srgbClr val="000000"/>
                </a:solidFill>
                <a:latin typeface="Times New Roman"/>
                <a:ea typeface="Times New Roman"/>
              </a:rPr>
              <a:t>affiche</a:t>
            </a:r>
            <a:r>
              <a:rPr lang="en-US" altLang="zh-CN" sz="2300" spc="3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490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300" spc="3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634" dirty="0">
                <a:solidFill>
                  <a:srgbClr val="000000"/>
                </a:solidFill>
                <a:latin typeface="Times New Roman"/>
                <a:ea typeface="Times New Roman"/>
              </a:rPr>
              <a:t>message</a:t>
            </a:r>
            <a:r>
              <a:rPr lang="en-US" altLang="zh-CN" sz="2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84" dirty="0">
                <a:solidFill>
                  <a:srgbClr val="000000"/>
                </a:solidFill>
                <a:latin typeface="Times New Roman"/>
                <a:ea typeface="Times New Roman"/>
              </a:rPr>
              <a:t>«</a:t>
            </a:r>
            <a:r>
              <a:rPr lang="en-US" altLang="zh-CN" sz="23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494" dirty="0">
                <a:solidFill>
                  <a:srgbClr val="000000"/>
                </a:solidFill>
                <a:latin typeface="Times New Roman"/>
                <a:ea typeface="Times New Roman"/>
              </a:rPr>
              <a:t>arrosage</a:t>
            </a:r>
            <a:r>
              <a:rPr lang="en-US" altLang="zh-CN" sz="2300" spc="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69" dirty="0">
                <a:solidFill>
                  <a:srgbClr val="000000"/>
                </a:solidFill>
                <a:latin typeface="Times New Roman"/>
                <a:ea typeface="Times New Roman"/>
              </a:rPr>
              <a:t>gazon»</a:t>
            </a:r>
          </a:p>
          <a:p>
            <a:pPr marL="0" indent="99119">
              <a:lnSpc>
                <a:spcPct val="97916"/>
              </a:lnSpc>
            </a:pPr>
            <a:r>
              <a:rPr lang="en-US" altLang="zh-CN" sz="2300" spc="605" dirty="0">
                <a:solidFill>
                  <a:srgbClr val="000000"/>
                </a:solidFill>
                <a:latin typeface="Times New Roman"/>
                <a:ea typeface="Times New Roman"/>
              </a:rPr>
              <a:t>jusqu’à</a:t>
            </a:r>
            <a:r>
              <a:rPr lang="en-US" altLang="zh-CN" sz="23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655" dirty="0">
                <a:solidFill>
                  <a:srgbClr val="000000"/>
                </a:solidFill>
                <a:latin typeface="Times New Roman"/>
                <a:ea typeface="Times New Roman"/>
              </a:rPr>
              <a:t>ce</a:t>
            </a:r>
            <a:r>
              <a:rPr lang="en-US" altLang="zh-CN" sz="23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694" dirty="0">
                <a:solidFill>
                  <a:srgbClr val="000000"/>
                </a:solidFill>
                <a:latin typeface="Times New Roman"/>
                <a:ea typeface="Times New Roman"/>
              </a:rPr>
              <a:t>que</a:t>
            </a:r>
            <a:r>
              <a:rPr lang="en-US" altLang="zh-CN" sz="23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25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</a:p>
          <a:p>
            <a:pPr marL="0" indent="763637">
              <a:lnSpc>
                <a:spcPct val="98333"/>
              </a:lnSpc>
            </a:pPr>
            <a:r>
              <a:rPr lang="en-US" altLang="zh-CN" sz="2300" spc="455" dirty="0">
                <a:solidFill>
                  <a:srgbClr val="000000"/>
                </a:solidFill>
                <a:latin typeface="Times New Roman"/>
                <a:ea typeface="Times New Roman"/>
              </a:rPr>
              <a:t>valeur</a:t>
            </a:r>
            <a:r>
              <a:rPr lang="en-US" altLang="zh-CN" sz="2300" spc="10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3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858440">
              <a:lnSpc>
                <a:spcPct val="97916"/>
              </a:lnSpc>
            </a:pPr>
            <a:r>
              <a:rPr lang="en-US" altLang="zh-CN" sz="2300" spc="529" dirty="0">
                <a:solidFill>
                  <a:srgbClr val="000000"/>
                </a:solidFill>
                <a:latin typeface="Times New Roman"/>
                <a:ea typeface="Times New Roman"/>
              </a:rPr>
              <a:t>l’hum</a:t>
            </a:r>
            <a:r>
              <a:rPr lang="en-US" altLang="zh-CN" sz="2300" spc="519" dirty="0">
                <a:solidFill>
                  <a:srgbClr val="000000"/>
                </a:solidFill>
                <a:latin typeface="Times New Roman"/>
                <a:ea typeface="Times New Roman"/>
              </a:rPr>
              <a:t>idité</a:t>
            </a:r>
          </a:p>
          <a:p>
            <a:pPr marL="0">
              <a:lnSpc>
                <a:spcPct val="100000"/>
              </a:lnSpc>
            </a:pPr>
            <a:r>
              <a:rPr lang="en-US" altLang="zh-CN" sz="2300" spc="505" dirty="0">
                <a:solidFill>
                  <a:srgbClr val="000000"/>
                </a:solidFill>
                <a:latin typeface="Times New Roman"/>
                <a:ea typeface="Times New Roman"/>
              </a:rPr>
              <a:t>atteigne</a:t>
            </a:r>
            <a:r>
              <a:rPr lang="en-US" altLang="zh-CN" sz="2300" spc="3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790" dirty="0">
                <a:solidFill>
                  <a:srgbClr val="000000"/>
                </a:solidFill>
                <a:latin typeface="Times New Roman"/>
                <a:ea typeface="Times New Roman"/>
              </a:rPr>
              <a:t>50%</a:t>
            </a:r>
            <a:r>
              <a:rPr lang="en-US" altLang="zh-CN" sz="2300" spc="3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00" spc="500" dirty="0">
                <a:solidFill>
                  <a:srgbClr val="000000"/>
                </a:solidFill>
                <a:latin typeface="Times New Roman"/>
                <a:ea typeface="Times New Roman"/>
              </a:rPr>
              <a:t>H.r.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7070525" y="8898290"/>
            <a:ext cx="882157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65" dirty="0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7985882" y="576360"/>
            <a:ext cx="2412576" cy="914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000" spc="-480" dirty="0">
                <a:solidFill>
                  <a:srgbClr val="000000"/>
                </a:solidFill>
                <a:latin typeface="Times New Roman"/>
                <a:ea typeface="Times New Roman"/>
              </a:rPr>
              <a:t>Mont</a:t>
            </a:r>
            <a:r>
              <a:rPr lang="en-US" altLang="zh-CN" sz="6000" spc="-475" dirty="0">
                <a:solidFill>
                  <a:srgbClr val="000000"/>
                </a:solidFill>
                <a:latin typeface="Times New Roman"/>
                <a:ea typeface="Times New Roman"/>
              </a:rPr>
              <a:t>age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070525" y="8898283"/>
            <a:ext cx="882157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65" dirty="0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592812" y="378699"/>
            <a:ext cx="17093424" cy="868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700" spc="-240" dirty="0">
                <a:solidFill>
                  <a:srgbClr val="000000"/>
                </a:solidFill>
                <a:latin typeface="Times New Roman"/>
                <a:ea typeface="Times New Roman"/>
              </a:rPr>
              <a:t>Explication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59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caractéristiques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0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89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rôle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chaque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9" dirty="0">
                <a:solidFill>
                  <a:srgbClr val="000000"/>
                </a:solidFill>
                <a:latin typeface="Times New Roman"/>
                <a:ea typeface="Times New Roman"/>
              </a:rPr>
              <a:t>composant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93667" y="5108663"/>
            <a:ext cx="4617834" cy="4624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55650">
              <a:lnSpc>
                <a:spcPct val="100000"/>
              </a:lnSpc>
            </a:pPr>
            <a:r>
              <a:rPr lang="en-US" altLang="zh-CN" sz="2800" spc="644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800" spc="12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ea typeface="Times New Roman"/>
              </a:rPr>
              <a:t>capteur</a:t>
            </a:r>
          </a:p>
          <a:p>
            <a:pPr hangingPunct="0" marL="809029" indent="-577899">
              <a:lnSpc>
                <a:spcPct val="98333"/>
              </a:lnSpc>
            </a:pPr>
            <a:r>
              <a:rPr lang="en-US" altLang="zh-CN" sz="2800" spc="640" dirty="0">
                <a:solidFill>
                  <a:srgbClr val="000000"/>
                </a:solidFill>
                <a:latin typeface="Times New Roman"/>
                <a:ea typeface="Times New Roman"/>
              </a:rPr>
              <a:t>d'humidité</a:t>
            </a:r>
            <a:r>
              <a:rPr lang="en-US" altLang="zh-CN" sz="28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0" dirty="0">
                <a:solidFill>
                  <a:srgbClr val="000000"/>
                </a:solidFill>
                <a:latin typeface="Times New Roman"/>
                <a:ea typeface="Times New Roman"/>
              </a:rPr>
              <a:t>permet,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95" dirty="0">
                <a:solidFill>
                  <a:srgbClr val="000000"/>
                </a:solidFill>
                <a:latin typeface="Times New Roman"/>
                <a:ea typeface="Times New Roman"/>
              </a:rPr>
              <a:t>comme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240" dirty="0">
                <a:solidFill>
                  <a:srgbClr val="000000"/>
                </a:solidFill>
                <a:latin typeface="Times New Roman"/>
                <a:ea typeface="Times New Roman"/>
              </a:rPr>
              <a:t>son</a:t>
            </a:r>
            <a:r>
              <a:rPr lang="en-US" altLang="zh-CN" sz="2800" spc="12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304" dirty="0">
                <a:solidFill>
                  <a:srgbClr val="000000"/>
                </a:solidFill>
                <a:latin typeface="Times New Roman"/>
                <a:ea typeface="Times New Roman"/>
              </a:rPr>
              <a:t>nom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l'indique,</a:t>
            </a:r>
            <a:r>
              <a:rPr lang="en-US" altLang="zh-CN" sz="2800" spc="1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8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231130">
              <a:lnSpc>
                <a:spcPct val="98333"/>
              </a:lnSpc>
            </a:pPr>
            <a:r>
              <a:rPr lang="en-US" altLang="zh-CN" sz="2800" spc="659" dirty="0">
                <a:solidFill>
                  <a:srgbClr val="000000"/>
                </a:solidFill>
                <a:latin typeface="Times New Roman"/>
                <a:ea typeface="Times New Roman"/>
              </a:rPr>
              <a:t>mesurer</a:t>
            </a:r>
            <a:r>
              <a:rPr lang="en-US" altLang="zh-CN" sz="2800" spc="1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75" dirty="0">
                <a:solidFill>
                  <a:srgbClr val="000000"/>
                </a:solidFill>
                <a:latin typeface="Times New Roman"/>
                <a:ea typeface="Times New Roman"/>
              </a:rPr>
              <a:t>l'humidité</a:t>
            </a:r>
          </a:p>
          <a:p>
            <a:pPr marL="0">
              <a:lnSpc>
                <a:spcPct val="98333"/>
              </a:lnSpc>
            </a:pPr>
            <a:r>
              <a:rPr lang="en-US" altLang="zh-CN" sz="2800" spc="444" dirty="0">
                <a:solidFill>
                  <a:srgbClr val="000000"/>
                </a:solidFill>
                <a:latin typeface="Times New Roman"/>
                <a:ea typeface="Times New Roman"/>
              </a:rPr>
              <a:t>ambiante.</a:t>
            </a:r>
            <a:r>
              <a:rPr lang="en-US" altLang="zh-CN" sz="2800" spc="25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575" dirty="0">
                <a:solidFill>
                  <a:srgbClr val="000000"/>
                </a:solidFill>
                <a:latin typeface="Times New Roman"/>
                <a:ea typeface="Times New Roman"/>
              </a:rPr>
              <a:t>Une</a:t>
            </a:r>
            <a:r>
              <a:rPr lang="en-US" altLang="zh-CN" sz="28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494" dirty="0">
                <a:solidFill>
                  <a:srgbClr val="000000"/>
                </a:solidFill>
                <a:latin typeface="Times New Roman"/>
                <a:ea typeface="Times New Roman"/>
              </a:rPr>
              <a:t>mesure</a:t>
            </a:r>
          </a:p>
          <a:p>
            <a:pPr marL="0" indent="115639">
              <a:lnSpc>
                <a:spcPct val="98333"/>
              </a:lnSpc>
            </a:pPr>
            <a:r>
              <a:rPr lang="en-US" altLang="zh-CN" sz="2800" spc="655" dirty="0">
                <a:solidFill>
                  <a:srgbClr val="000000"/>
                </a:solidFill>
                <a:latin typeface="Times New Roman"/>
                <a:ea typeface="Times New Roman"/>
              </a:rPr>
              <a:t>utile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9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  <a:r>
              <a:rPr lang="en-US" altLang="zh-CN" sz="2800" spc="4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90" dirty="0">
                <a:solidFill>
                  <a:srgbClr val="000000"/>
                </a:solidFill>
                <a:latin typeface="Times New Roman"/>
                <a:ea typeface="Times New Roman"/>
              </a:rPr>
              <a:t>matière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9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231130">
              <a:lnSpc>
                <a:spcPct val="98333"/>
              </a:lnSpc>
            </a:pPr>
            <a:r>
              <a:rPr lang="en-US" altLang="zh-CN" sz="2800" spc="565" dirty="0">
                <a:solidFill>
                  <a:srgbClr val="000000"/>
                </a:solidFill>
                <a:latin typeface="Times New Roman"/>
                <a:ea typeface="Times New Roman"/>
              </a:rPr>
              <a:t>météorologie,</a:t>
            </a:r>
            <a:r>
              <a:rPr lang="en-US" altLang="zh-CN" sz="2800" spc="1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0000"/>
                </a:solidFill>
                <a:latin typeface="Times New Roman"/>
                <a:ea typeface="Times New Roman"/>
              </a:rPr>
              <a:t>mais</a:t>
            </a:r>
          </a:p>
          <a:p>
            <a:pPr hangingPunct="0" marL="1155650" indent="-346620">
              <a:lnSpc>
                <a:spcPct val="98333"/>
              </a:lnSpc>
            </a:pPr>
            <a:r>
              <a:rPr lang="en-US" altLang="zh-CN" sz="2800" spc="734" dirty="0">
                <a:solidFill>
                  <a:srgbClr val="000000"/>
                </a:solidFill>
                <a:latin typeface="Times New Roman"/>
                <a:ea typeface="Times New Roman"/>
              </a:rPr>
              <a:t>aussi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44" dirty="0">
                <a:solidFill>
                  <a:srgbClr val="000000"/>
                </a:solidFill>
                <a:latin typeface="Times New Roman"/>
                <a:ea typeface="Times New Roman"/>
              </a:rPr>
              <a:t>dans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69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65" dirty="0">
                <a:solidFill>
                  <a:srgbClr val="000000"/>
                </a:solidFill>
                <a:latin typeface="Times New Roman"/>
                <a:ea typeface="Times New Roman"/>
              </a:rPr>
              <a:t>secteur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9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0" dirty="0">
                <a:solidFill>
                  <a:srgbClr val="000000"/>
                </a:solidFill>
                <a:latin typeface="Times New Roman"/>
                <a:ea typeface="Times New Roman"/>
              </a:rPr>
              <a:t>l'hab</a:t>
            </a:r>
            <a:r>
              <a:rPr lang="en-US" altLang="zh-CN" sz="2800" spc="839" dirty="0">
                <a:solidFill>
                  <a:srgbClr val="000000"/>
                </a:solidFill>
                <a:latin typeface="Times New Roman"/>
                <a:ea typeface="Times New Roman"/>
              </a:rPr>
              <a:t>itat.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288259" y="5134567"/>
            <a:ext cx="4495220" cy="4101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0883">
              <a:lnSpc>
                <a:spcPct val="100000"/>
              </a:lnSpc>
            </a:pPr>
            <a:r>
              <a:rPr lang="en-US" altLang="zh-CN" sz="3900" spc="90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3900" spc="6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055" dirty="0">
                <a:solidFill>
                  <a:srgbClr val="000000"/>
                </a:solidFill>
                <a:latin typeface="Times New Roman"/>
                <a:ea typeface="Times New Roman"/>
              </a:rPr>
              <a:t>capteur</a:t>
            </a:r>
            <a:r>
              <a:rPr lang="en-US" altLang="zh-CN" sz="3900" spc="6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18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>
              <a:lnSpc>
                <a:spcPct val="97916"/>
              </a:lnSpc>
            </a:pPr>
            <a:r>
              <a:rPr lang="en-US" altLang="zh-CN" sz="3900" spc="855" dirty="0">
                <a:solidFill>
                  <a:srgbClr val="000000"/>
                </a:solidFill>
                <a:latin typeface="Times New Roman"/>
                <a:ea typeface="Times New Roman"/>
              </a:rPr>
              <a:t>plui</a:t>
            </a:r>
            <a:r>
              <a:rPr lang="en-US" altLang="zh-CN" sz="3900" spc="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019" dirty="0">
                <a:solidFill>
                  <a:srgbClr val="000000"/>
                </a:solidFill>
                <a:latin typeface="Times New Roman"/>
                <a:ea typeface="Times New Roman"/>
              </a:rPr>
              <a:t>permet</a:t>
            </a:r>
            <a:r>
              <a:rPr lang="en-US" altLang="zh-CN" sz="3900" spc="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05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643830">
              <a:lnSpc>
                <a:spcPct val="97916"/>
              </a:lnSpc>
            </a:pPr>
            <a:r>
              <a:rPr lang="en-US" altLang="zh-CN" sz="3900" spc="819" dirty="0">
                <a:solidFill>
                  <a:srgbClr val="000000"/>
                </a:solidFill>
                <a:latin typeface="Times New Roman"/>
                <a:ea typeface="Times New Roman"/>
              </a:rPr>
              <a:t>mesurer</a:t>
            </a:r>
            <a:r>
              <a:rPr lang="en-US" altLang="zh-CN" sz="3900" spc="17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644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</a:p>
          <a:p>
            <a:pPr marL="0" indent="482798">
              <a:lnSpc>
                <a:spcPct val="98333"/>
              </a:lnSpc>
            </a:pPr>
            <a:r>
              <a:rPr lang="en-US" altLang="zh-CN" sz="3900" spc="1089" dirty="0">
                <a:solidFill>
                  <a:srgbClr val="000000"/>
                </a:solidFill>
                <a:latin typeface="Times New Roman"/>
                <a:ea typeface="Times New Roman"/>
              </a:rPr>
              <a:t>force</a:t>
            </a:r>
            <a:r>
              <a:rPr lang="en-US" altLang="zh-CN" sz="3900" spc="6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26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900" spc="6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960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</a:p>
          <a:p>
            <a:pPr marL="0" indent="321915">
              <a:lnSpc>
                <a:spcPct val="97916"/>
              </a:lnSpc>
            </a:pPr>
            <a:r>
              <a:rPr lang="en-US" altLang="zh-CN" sz="3900" spc="1225" dirty="0">
                <a:solidFill>
                  <a:srgbClr val="000000"/>
                </a:solidFill>
                <a:latin typeface="Times New Roman"/>
                <a:ea typeface="Times New Roman"/>
              </a:rPr>
              <a:t>pluie</a:t>
            </a:r>
            <a:r>
              <a:rPr lang="en-US" altLang="zh-CN" sz="3900" spc="7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11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900" spc="7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00" spc="1139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</a:p>
          <a:p>
            <a:pPr marL="0">
              <a:lnSpc>
                <a:spcPct val="97916"/>
              </a:lnSpc>
            </a:pPr>
            <a:r>
              <a:rPr lang="en-US" altLang="zh-CN" sz="3900" spc="1005" dirty="0">
                <a:solidFill>
                  <a:srgbClr val="000000"/>
                </a:solidFill>
                <a:latin typeface="Times New Roman"/>
                <a:ea typeface="Times New Roman"/>
              </a:rPr>
              <a:t>précipitati</a:t>
            </a:r>
            <a:r>
              <a:rPr lang="en-US" altLang="zh-CN" sz="3900" spc="1000" dirty="0">
                <a:solidFill>
                  <a:srgbClr val="000000"/>
                </a:solidFill>
                <a:latin typeface="Times New Roman"/>
                <a:ea typeface="Times New Roman"/>
              </a:rPr>
              <a:t>ons</a:t>
            </a:r>
          </a:p>
          <a:p>
            <a:pPr marL="0" indent="2092374">
              <a:lnSpc>
                <a:spcPct val="100000"/>
              </a:lnSpc>
            </a:pPr>
            <a:r>
              <a:rPr lang="en-US" altLang="zh-CN" sz="3900" spc="135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895696" y="5425437"/>
            <a:ext cx="4324128" cy="4216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8416">
              <a:lnSpc>
                <a:spcPct val="100000"/>
              </a:lnSpc>
            </a:pPr>
            <a:r>
              <a:rPr lang="en-US" altLang="zh-CN" sz="3500" spc="885" dirty="0">
                <a:solidFill>
                  <a:srgbClr val="000000"/>
                </a:solidFill>
                <a:latin typeface="Times New Roman"/>
                <a:ea typeface="Times New Roman"/>
              </a:rPr>
              <a:t>L'interrupt</a:t>
            </a:r>
            <a:r>
              <a:rPr lang="en-US" altLang="zh-CN" sz="3500" spc="880" dirty="0">
                <a:solidFill>
                  <a:srgbClr val="000000"/>
                </a:solidFill>
                <a:latin typeface="Times New Roman"/>
                <a:ea typeface="Times New Roman"/>
              </a:rPr>
              <a:t>eur</a:t>
            </a:r>
          </a:p>
          <a:p>
            <a:pPr marL="0" indent="188267">
              <a:lnSpc>
                <a:spcPct val="98333"/>
              </a:lnSpc>
            </a:pPr>
            <a:r>
              <a:rPr lang="en-US" altLang="zh-CN" sz="3500" spc="875" dirty="0">
                <a:solidFill>
                  <a:srgbClr val="000000"/>
                </a:solidFill>
                <a:latin typeface="Times New Roman"/>
                <a:ea typeface="Times New Roman"/>
              </a:rPr>
              <a:t>ouvre</a:t>
            </a:r>
            <a:r>
              <a:rPr lang="en-US" altLang="zh-CN" sz="350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705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50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900" dirty="0">
                <a:solidFill>
                  <a:srgbClr val="000000"/>
                </a:solidFill>
                <a:latin typeface="Times New Roman"/>
                <a:ea typeface="Times New Roman"/>
              </a:rPr>
              <a:t>ferme</a:t>
            </a:r>
          </a:p>
          <a:p>
            <a:pPr hangingPunct="0" marL="188416" indent="577750">
              <a:lnSpc>
                <a:spcPct val="98333"/>
              </a:lnSpc>
            </a:pPr>
            <a:r>
              <a:rPr lang="en-US" altLang="zh-CN" sz="3500" spc="1050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35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1060" dirty="0">
                <a:solidFill>
                  <a:srgbClr val="000000"/>
                </a:solidFill>
                <a:latin typeface="Times New Roman"/>
                <a:ea typeface="Times New Roman"/>
              </a:rPr>
              <a:t>circuit</a:t>
            </a:r>
            <a:r>
              <a:rPr lang="en-US" altLang="zh-CN" sz="3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819" dirty="0">
                <a:solidFill>
                  <a:srgbClr val="000000"/>
                </a:solidFill>
                <a:latin typeface="Times New Roman"/>
                <a:ea typeface="Times New Roman"/>
              </a:rPr>
              <a:t>électrique</a:t>
            </a:r>
            <a:r>
              <a:rPr lang="en-US" altLang="zh-CN" sz="3500" spc="15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889" dirty="0">
                <a:solidFill>
                  <a:srgbClr val="000000"/>
                </a:solidFill>
                <a:latin typeface="Times New Roman"/>
                <a:ea typeface="Times New Roman"/>
              </a:rPr>
              <a:t>qui</a:t>
            </a:r>
          </a:p>
          <a:p>
            <a:pPr marL="0" indent="621803">
              <a:lnSpc>
                <a:spcPct val="98333"/>
              </a:lnSpc>
            </a:pPr>
            <a:r>
              <a:rPr lang="en-US" altLang="zh-CN" sz="3500" spc="690" dirty="0">
                <a:solidFill>
                  <a:srgbClr val="000000"/>
                </a:solidFill>
                <a:latin typeface="Times New Roman"/>
                <a:ea typeface="Times New Roman"/>
              </a:rPr>
              <a:t>alimente</a:t>
            </a:r>
            <a:r>
              <a:rPr lang="en-US" altLang="zh-CN" sz="3500" spc="15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755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</a:p>
          <a:p>
            <a:pPr marL="0" indent="1199554">
              <a:lnSpc>
                <a:spcPct val="98750"/>
              </a:lnSpc>
            </a:pPr>
            <a:r>
              <a:rPr lang="en-US" altLang="zh-CN" sz="3500" spc="754" dirty="0">
                <a:solidFill>
                  <a:srgbClr val="000000"/>
                </a:solidFill>
                <a:latin typeface="Times New Roman"/>
                <a:ea typeface="Times New Roman"/>
              </a:rPr>
              <a:t>cou</a:t>
            </a:r>
            <a:r>
              <a:rPr lang="en-US" altLang="zh-CN" sz="3500" spc="744" dirty="0">
                <a:solidFill>
                  <a:srgbClr val="000000"/>
                </a:solidFill>
                <a:latin typeface="Times New Roman"/>
                <a:ea typeface="Times New Roman"/>
              </a:rPr>
              <a:t>rant</a:t>
            </a:r>
          </a:p>
          <a:p>
            <a:pPr marL="0" indent="332928">
              <a:lnSpc>
                <a:spcPct val="98333"/>
              </a:lnSpc>
            </a:pPr>
            <a:r>
              <a:rPr lang="en-US" altLang="zh-CN" sz="3500" spc="765" dirty="0">
                <a:solidFill>
                  <a:srgbClr val="000000"/>
                </a:solidFill>
                <a:latin typeface="Times New Roman"/>
                <a:ea typeface="Times New Roman"/>
              </a:rPr>
              <a:t>électrique</a:t>
            </a:r>
            <a:r>
              <a:rPr lang="en-US" altLang="zh-CN" sz="3500" spc="15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994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</a:p>
          <a:p>
            <a:pPr marL="0">
              <a:lnSpc>
                <a:spcPct val="100000"/>
              </a:lnSpc>
            </a:pPr>
            <a:r>
              <a:rPr lang="en-US" altLang="zh-CN" sz="3500" spc="684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3500" spc="15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00" spc="750" dirty="0">
                <a:solidFill>
                  <a:srgbClr val="000000"/>
                </a:solidFill>
                <a:latin typeface="Times New Roman"/>
                <a:ea typeface="Times New Roman"/>
              </a:rPr>
              <a:t>lumineux.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7287457" y="9200798"/>
            <a:ext cx="767857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65" dirty="0">
                <a:solidFill>
                  <a:srgbClr val="000000"/>
                </a:solidFill>
                <a:latin typeface="Times New Roman"/>
                <a:ea typeface="Times New Rom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592812" y="378699"/>
            <a:ext cx="17093424" cy="868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700" spc="-240" dirty="0">
                <a:solidFill>
                  <a:srgbClr val="000000"/>
                </a:solidFill>
                <a:latin typeface="Times New Roman"/>
                <a:ea typeface="Times New Roman"/>
              </a:rPr>
              <a:t>Explication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59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caractéristiques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0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89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rôle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chaque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9" dirty="0">
                <a:solidFill>
                  <a:srgbClr val="000000"/>
                </a:solidFill>
                <a:latin typeface="Times New Roman"/>
                <a:ea typeface="Times New Roman"/>
              </a:rPr>
              <a:t>composant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591340" y="5500258"/>
            <a:ext cx="3229255" cy="3564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06734">
              <a:lnSpc>
                <a:spcPct val="100000"/>
              </a:lnSpc>
            </a:pPr>
            <a:r>
              <a:rPr lang="en-US" altLang="zh-CN" sz="5200" spc="214" dirty="0">
                <a:solidFill>
                  <a:srgbClr val="000000"/>
                </a:solidFill>
                <a:latin typeface="Times New Roman"/>
                <a:ea typeface="Times New Roman"/>
              </a:rPr>
              <a:t>Cons</a:t>
            </a:r>
            <a:r>
              <a:rPr lang="en-US" altLang="zh-CN" sz="5200" spc="209" dirty="0">
                <a:solidFill>
                  <a:srgbClr val="000000"/>
                </a:solidFill>
                <a:latin typeface="Times New Roman"/>
                <a:ea typeface="Times New Roman"/>
              </a:rPr>
              <a:t>ulter</a:t>
            </a:r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5200" spc="259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34" dirty="0">
                <a:solidFill>
                  <a:srgbClr val="000000"/>
                </a:solidFill>
                <a:latin typeface="Times New Roman"/>
                <a:ea typeface="Times New Roman"/>
              </a:rPr>
              <a:t>compter</a:t>
            </a:r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marL="0" indent="121592">
              <a:lnSpc>
                <a:spcPct val="100000"/>
              </a:lnSpc>
            </a:pP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52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84" dirty="0">
                <a:solidFill>
                  <a:srgbClr val="000000"/>
                </a:solidFill>
                <a:latin typeface="Times New Roman"/>
                <a:ea typeface="Times New Roman"/>
              </a:rPr>
              <a:t>nombre</a:t>
            </a:r>
          </a:p>
          <a:p>
            <a:pPr>
              <a:lnSpc>
                <a:spcPts val="1030"/>
              </a:lnSpc>
            </a:pPr>
            <a:endParaRPr lang="en-US" dirty="0" smtClean="0"/>
          </a:p>
          <a:p>
            <a:pPr marL="0" indent="75307">
              <a:lnSpc>
                <a:spcPct val="100000"/>
              </a:lnSpc>
            </a:pPr>
            <a:r>
              <a:rPr lang="en-US" altLang="zh-CN" sz="5200" spc="39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200" spc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90" dirty="0">
                <a:solidFill>
                  <a:srgbClr val="000000"/>
                </a:solidFill>
                <a:latin typeface="Times New Roman"/>
                <a:ea typeface="Times New Roman"/>
              </a:rPr>
              <a:t>pannes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6985349" y="5488209"/>
            <a:ext cx="5425402" cy="391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13817">
              <a:lnSpc>
                <a:spcPct val="100000"/>
              </a:lnSpc>
            </a:pPr>
            <a:r>
              <a:rPr lang="en-US" altLang="zh-CN" sz="3800" spc="275" dirty="0">
                <a:solidFill>
                  <a:srgbClr val="000000"/>
                </a:solidFill>
                <a:latin typeface="Times New Roman"/>
                <a:ea typeface="Times New Roman"/>
              </a:rPr>
              <a:t>Une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25" dirty="0">
                <a:solidFill>
                  <a:srgbClr val="000000"/>
                </a:solidFill>
                <a:latin typeface="Times New Roman"/>
                <a:ea typeface="Times New Roman"/>
              </a:rPr>
              <a:t>diode</a:t>
            </a:r>
            <a:r>
              <a:rPr lang="en-US" altLang="zh-CN" sz="3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185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54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</a:p>
          <a:p>
            <a:pPr>
              <a:lnSpc>
                <a:spcPts val="690"/>
              </a:lnSpc>
            </a:pPr>
            <a:endParaRPr lang="en-US" dirty="0" smtClean="0"/>
          </a:p>
          <a:p>
            <a:pPr marL="0" indent="1086296">
              <a:lnSpc>
                <a:spcPct val="100000"/>
              </a:lnSpc>
            </a:pPr>
            <a:r>
              <a:rPr lang="en-US" altLang="zh-CN" sz="3800" spc="135" dirty="0">
                <a:solidFill>
                  <a:srgbClr val="000000"/>
                </a:solidFill>
                <a:latin typeface="Times New Roman"/>
                <a:ea typeface="Times New Roman"/>
              </a:rPr>
              <a:t>dispositif</a:t>
            </a:r>
            <a:r>
              <a:rPr lang="en-US" altLang="zh-CN" sz="38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154" dirty="0">
                <a:solidFill>
                  <a:srgbClr val="000000"/>
                </a:solidFill>
                <a:latin typeface="Times New Roman"/>
                <a:ea typeface="Times New Roman"/>
              </a:rPr>
              <a:t>opto-</a:t>
            </a:r>
          </a:p>
          <a:p>
            <a:pPr>
              <a:lnSpc>
                <a:spcPts val="684"/>
              </a:lnSpc>
            </a:pPr>
            <a:endParaRPr lang="en-US" dirty="0" smtClean="0"/>
          </a:p>
          <a:p>
            <a:pPr marL="0" indent="436810">
              <a:lnSpc>
                <a:spcPct val="100000"/>
              </a:lnSpc>
            </a:pPr>
            <a:r>
              <a:rPr lang="en-US" altLang="zh-CN" sz="3800" spc="209" dirty="0">
                <a:solidFill>
                  <a:srgbClr val="000000"/>
                </a:solidFill>
                <a:latin typeface="Times New Roman"/>
                <a:ea typeface="Times New Roman"/>
              </a:rPr>
              <a:t>électronique</a:t>
            </a:r>
            <a:r>
              <a:rPr lang="en-US" altLang="zh-CN" sz="38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29" dirty="0">
                <a:solidFill>
                  <a:srgbClr val="000000"/>
                </a:solidFill>
                <a:latin typeface="Times New Roman"/>
                <a:ea typeface="Times New Roman"/>
              </a:rPr>
              <a:t>capable</a:t>
            </a:r>
          </a:p>
          <a:p>
            <a:pPr>
              <a:lnSpc>
                <a:spcPts val="690"/>
              </a:lnSpc>
            </a:pPr>
            <a:endParaRPr lang="en-US" dirty="0" smtClean="0"/>
          </a:p>
          <a:p>
            <a:pPr marL="0" indent="187672">
              <a:lnSpc>
                <a:spcPct val="100000"/>
              </a:lnSpc>
            </a:pPr>
            <a:r>
              <a:rPr lang="en-US" altLang="zh-CN" sz="3800" spc="215" dirty="0">
                <a:solidFill>
                  <a:srgbClr val="000000"/>
                </a:solidFill>
                <a:latin typeface="Times New Roman"/>
                <a:ea typeface="Times New Roman"/>
              </a:rPr>
              <a:t>d'émettre</a:t>
            </a:r>
            <a:r>
              <a:rPr lang="en-US" altLang="zh-CN" sz="38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6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8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195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3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29" dirty="0">
                <a:solidFill>
                  <a:srgbClr val="000000"/>
                </a:solidFill>
                <a:latin typeface="Times New Roman"/>
                <a:ea typeface="Times New Roman"/>
              </a:rPr>
              <a:t>lumière</a:t>
            </a:r>
          </a:p>
          <a:p>
            <a:pPr>
              <a:lnSpc>
                <a:spcPts val="69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800" spc="175" dirty="0">
                <a:solidFill>
                  <a:srgbClr val="000000"/>
                </a:solidFill>
                <a:latin typeface="Times New Roman"/>
                <a:ea typeface="Times New Roman"/>
              </a:rPr>
              <a:t>lorsqu'il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185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15" dirty="0">
                <a:solidFill>
                  <a:srgbClr val="000000"/>
                </a:solidFill>
                <a:latin typeface="Times New Roman"/>
                <a:ea typeface="Times New Roman"/>
              </a:rPr>
              <a:t>parcouru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20" dirty="0">
                <a:solidFill>
                  <a:srgbClr val="000000"/>
                </a:solidFill>
                <a:latin typeface="Times New Roman"/>
                <a:ea typeface="Times New Roman"/>
              </a:rPr>
              <a:t>par</a:t>
            </a:r>
          </a:p>
          <a:p>
            <a:pPr>
              <a:lnSpc>
                <a:spcPts val="690"/>
              </a:lnSpc>
            </a:pPr>
            <a:endParaRPr lang="en-US" dirty="0" smtClean="0"/>
          </a:p>
          <a:p>
            <a:pPr marL="0" indent="400347">
              <a:lnSpc>
                <a:spcPct val="100000"/>
              </a:lnSpc>
            </a:pPr>
            <a:r>
              <a:rPr lang="en-US" altLang="zh-CN" sz="3800" spc="250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3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09" dirty="0">
                <a:solidFill>
                  <a:srgbClr val="000000"/>
                </a:solidFill>
                <a:latin typeface="Times New Roman"/>
                <a:ea typeface="Times New Roman"/>
              </a:rPr>
              <a:t>courant</a:t>
            </a:r>
            <a:r>
              <a:rPr lang="en-US" altLang="zh-CN" sz="3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spc="200" dirty="0">
                <a:solidFill>
                  <a:srgbClr val="000000"/>
                </a:solidFill>
                <a:latin typeface="Times New Roman"/>
                <a:ea typeface="Times New Roman"/>
              </a:rPr>
              <a:t>électrique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030624" y="5355466"/>
            <a:ext cx="4831570" cy="419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2514">
              <a:lnSpc>
                <a:spcPct val="100000"/>
              </a:lnSpc>
            </a:pPr>
            <a:r>
              <a:rPr lang="en-US" altLang="zh-CN" sz="3000" spc="254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buzzer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une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sorte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60275">
              <a:lnSpc>
                <a:spcPct val="100000"/>
              </a:lnSpc>
            </a:pP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haut-parleur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0" dirty="0">
                <a:solidFill>
                  <a:srgbClr val="000000"/>
                </a:solidFill>
                <a:latin typeface="Times New Roman"/>
                <a:ea typeface="Times New Roman"/>
              </a:rPr>
              <a:t>mais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1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faible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puissance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qui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émettre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0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610046">
              <a:lnSpc>
                <a:spcPct val="100000"/>
              </a:lnSpc>
            </a:pP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son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fonction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134689">
              <a:lnSpc>
                <a:spcPct val="100000"/>
              </a:lnSpc>
            </a:pP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fréquence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amplitude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3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15626">
              <a:lnSpc>
                <a:spcPct val="100000"/>
              </a:lnSpc>
            </a:pP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vibration.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Il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permet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jouer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95696">
              <a:lnSpc>
                <a:spcPct val="100000"/>
              </a:lnSpc>
            </a:pPr>
            <a:r>
              <a:rPr lang="en-US" altLang="zh-CN" sz="3000" spc="209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notes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9" dirty="0">
                <a:solidFill>
                  <a:srgbClr val="000000"/>
                </a:solidFill>
                <a:latin typeface="Times New Roman"/>
                <a:ea typeface="Times New Roman"/>
              </a:rPr>
              <a:t>recréer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9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0" indent="980479">
              <a:lnSpc>
                <a:spcPct val="100000"/>
              </a:lnSpc>
            </a:pP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mélodies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simples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7287457" y="9164757"/>
            <a:ext cx="882157" cy="899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479"/>
              </a:lnSpc>
            </a:pPr>
            <a:r>
              <a:rPr lang="en-US" altLang="zh-CN" sz="5200" spc="354" dirty="0">
                <a:solidFill>
                  <a:srgbClr val="000000"/>
                </a:solidFill>
                <a:latin typeface="Times New Roman"/>
                <a:ea typeface="Times New Rom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2" name="TextBox 82"/>
          <p:cNvSpPr txBox="1"/>
          <p:nvPr/>
        </p:nvSpPr>
        <p:spPr>
          <a:xfrm>
            <a:off x="592812" y="378699"/>
            <a:ext cx="16979124" cy="8454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700" spc="-240" dirty="0">
                <a:solidFill>
                  <a:srgbClr val="000000"/>
                </a:solidFill>
                <a:latin typeface="Times New Roman"/>
                <a:ea typeface="Times New Roman"/>
              </a:rPr>
              <a:t>Explication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59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caractéristiques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0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89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25" dirty="0">
                <a:solidFill>
                  <a:srgbClr val="000000"/>
                </a:solidFill>
                <a:latin typeface="Times New Roman"/>
                <a:ea typeface="Times New Roman"/>
              </a:rPr>
              <a:t>rôle</a:t>
            </a:r>
            <a:r>
              <a:rPr lang="en-US" altLang="zh-CN" sz="5700" spc="-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0" dirty="0">
                <a:solidFill>
                  <a:srgbClr val="000000"/>
                </a:solidFill>
                <a:latin typeface="Times New Roman"/>
                <a:ea typeface="Times New Roman"/>
              </a:rPr>
              <a:t>chaque</a:t>
            </a:r>
            <a:r>
              <a:rPr lang="en-US" altLang="zh-CN" sz="5700" spc="-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279" dirty="0">
                <a:solidFill>
                  <a:srgbClr val="000000"/>
                </a:solidFill>
                <a:latin typeface="Times New Roman"/>
                <a:ea typeface="Times New Roman"/>
              </a:rPr>
              <a:t>composant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700" spc="-15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191924">
              <a:lnSpc>
                <a:spcPct val="100000"/>
              </a:lnSpc>
            </a:pP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L'afficheur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25" dirty="0">
                <a:solidFill>
                  <a:srgbClr val="000000"/>
                </a:solidFill>
                <a:latin typeface="Times New Roman"/>
                <a:ea typeface="Times New Roman"/>
              </a:rPr>
              <a:t>LCD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4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particulier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4" dirty="0">
                <a:solidFill>
                  <a:srgbClr val="000000"/>
                </a:solidFill>
                <a:latin typeface="Times New Roman"/>
                <a:ea typeface="Times New Roman"/>
              </a:rPr>
              <a:t>une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interface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visuelle</a:t>
            </a:r>
          </a:p>
          <a:p>
            <a:pPr hangingPunct="0" marL="4411892" indent="444251">
              <a:lnSpc>
                <a:spcPct val="115833"/>
              </a:lnSpc>
              <a:spcBef>
                <a:spcPts val="270"/>
              </a:spcBef>
            </a:pP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entre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9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4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l'utilisateur.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85" dirty="0">
                <a:solidFill>
                  <a:srgbClr val="000000"/>
                </a:solidFill>
                <a:latin typeface="Times New Roman"/>
                <a:ea typeface="Times New Roman"/>
              </a:rPr>
              <a:t>Son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00000"/>
                </a:solidFill>
                <a:latin typeface="Times New Roman"/>
                <a:ea typeface="Times New Roman"/>
              </a:rPr>
              <a:t>rôle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145" dirty="0">
                <a:solidFill>
                  <a:srgbClr val="000000"/>
                </a:solidFill>
                <a:latin typeface="Times New Roman"/>
                <a:ea typeface="Times New Roman"/>
              </a:rPr>
              <a:t>transmettre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ea typeface="Times New Roman"/>
              </a:rPr>
              <a:t>informations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00000"/>
                </a:solidFill>
                <a:latin typeface="Times New Roman"/>
                <a:ea typeface="Times New Roman"/>
              </a:rPr>
              <a:t>utiles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4" dirty="0">
                <a:solidFill>
                  <a:srgbClr val="000000"/>
                </a:solidFill>
                <a:latin typeface="Times New Roman"/>
                <a:ea typeface="Times New Roman"/>
              </a:rPr>
              <a:t>d'un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4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5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9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utilisateur.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Il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9" dirty="0">
                <a:solidFill>
                  <a:srgbClr val="000000"/>
                </a:solidFill>
                <a:latin typeface="Times New Roman"/>
                <a:ea typeface="Times New Roman"/>
              </a:rPr>
              <a:t>affichera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0" dirty="0">
                <a:solidFill>
                  <a:srgbClr val="000000"/>
                </a:solidFill>
                <a:latin typeface="Times New Roman"/>
                <a:ea typeface="Times New Roman"/>
              </a:rPr>
              <a:t>donc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0" dirty="0">
                <a:solidFill>
                  <a:srgbClr val="000000"/>
                </a:solidFill>
                <a:latin typeface="Times New Roman"/>
                <a:ea typeface="Times New Roman"/>
              </a:rPr>
              <a:t>données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5" dirty="0">
                <a:solidFill>
                  <a:srgbClr val="000000"/>
                </a:solidFill>
                <a:latin typeface="Times New Roman"/>
                <a:ea typeface="Times New Roman"/>
              </a:rPr>
              <a:t>susceptibles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661632" y="8898283"/>
            <a:ext cx="12291049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  <a:tabLst>
                <a:tab pos="11408892" algn="l"/>
              </a:tabLst>
            </a:pP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d'être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9" dirty="0">
                <a:solidFill>
                  <a:srgbClr val="000000"/>
                </a:solidFill>
                <a:latin typeface="Times New Roman"/>
                <a:ea typeface="Times New Roman"/>
              </a:rPr>
              <a:t>exploiter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ea typeface="Times New Roman"/>
              </a:rPr>
              <a:t>par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l'utilisateur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d'un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45" dirty="0">
                <a:solidFill>
                  <a:srgbClr val="000000"/>
                </a:solidFill>
                <a:latin typeface="Times New Roman"/>
                <a:ea typeface="Times New Roman"/>
              </a:rPr>
              <a:t>système.	</a:t>
            </a:r>
            <a:r>
              <a:rPr lang="en-US" altLang="zh-CN" sz="5200" spc="350" dirty="0">
                <a:solidFill>
                  <a:srgbClr val="000000"/>
                </a:solidFill>
                <a:latin typeface="Times New Roman"/>
                <a:ea typeface="Times New Rom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84"> 
				</p:cNvPr>
          <p:cNvSpPr/>
          <p:nvPr/>
        </p:nvSpPr>
        <p:spPr>
          <a:xfrm>
            <a:off x="16623647" y="-826152"/>
            <a:ext cx="1461152" cy="4140852"/>
          </a:xfrm>
          <a:custGeom>
            <a:avLst/>
            <a:gdLst>
              <a:gd name="connsiteX0" fmla="*/ 1237119 w 1461152"/>
              <a:gd name="connsiteY0" fmla="*/ 1361248 h 4140852"/>
              <a:gd name="connsiteX1" fmla="*/ 1356390 w 1461152"/>
              <a:gd name="connsiteY1" fmla="*/ 1384717 h 4140852"/>
              <a:gd name="connsiteX2" fmla="*/ 1470634 w 1461152"/>
              <a:gd name="connsiteY2" fmla="*/ 1600453 h 4140852"/>
              <a:gd name="connsiteX3" fmla="*/ 1431549 w 1461152"/>
              <a:gd name="connsiteY3" fmla="*/ 1735607 h 4140852"/>
              <a:gd name="connsiteX4" fmla="*/ 1083219 w 1461152"/>
              <a:gd name="connsiteY4" fmla="*/ 3231906 h 4140852"/>
              <a:gd name="connsiteX5" fmla="*/ 933360 w 1461152"/>
              <a:gd name="connsiteY5" fmla="*/ 3905806 h 4140852"/>
              <a:gd name="connsiteX6" fmla="*/ 876727 w 1461152"/>
              <a:gd name="connsiteY6" fmla="*/ 4066246 h 4140852"/>
              <a:gd name="connsiteX7" fmla="*/ 718041 w 1461152"/>
              <a:gd name="connsiteY7" fmla="*/ 4147349 h 4140852"/>
              <a:gd name="connsiteX8" fmla="*/ 605592 w 1461152"/>
              <a:gd name="connsiteY8" fmla="*/ 4009704 h 4140852"/>
              <a:gd name="connsiteX9" fmla="*/ 614770 w 1461152"/>
              <a:gd name="connsiteY9" fmla="*/ 3720341 h 4140852"/>
              <a:gd name="connsiteX10" fmla="*/ 614492 w 1461152"/>
              <a:gd name="connsiteY10" fmla="*/ 2577583 h 4140852"/>
              <a:gd name="connsiteX11" fmla="*/ 628615 w 1461152"/>
              <a:gd name="connsiteY11" fmla="*/ 2177469 h 4140852"/>
              <a:gd name="connsiteX12" fmla="*/ 414176 w 1461152"/>
              <a:gd name="connsiteY12" fmla="*/ 2212622 h 4140852"/>
              <a:gd name="connsiteX13" fmla="*/ 290025 w 1461152"/>
              <a:gd name="connsiteY13" fmla="*/ 2234689 h 4140852"/>
              <a:gd name="connsiteX14" fmla="*/ 39723 w 1461152"/>
              <a:gd name="connsiteY14" fmla="*/ 2039722 h 4140852"/>
              <a:gd name="connsiteX15" fmla="*/ 19671 w 1461152"/>
              <a:gd name="connsiteY15" fmla="*/ 1490487 h 4140852"/>
              <a:gd name="connsiteX16" fmla="*/ 21606 w 1461152"/>
              <a:gd name="connsiteY16" fmla="*/ 1215714 h 4140852"/>
              <a:gd name="connsiteX17" fmla="*/ 52430 w 1461152"/>
              <a:gd name="connsiteY17" fmla="*/ 385009 h 4140852"/>
              <a:gd name="connsiteX18" fmla="*/ 247214 w 1461152"/>
              <a:gd name="connsiteY18" fmla="*/ 138949 h 4140852"/>
              <a:gd name="connsiteX19" fmla="*/ 327212 w 1461152"/>
              <a:gd name="connsiteY19" fmla="*/ 120256 h 4140852"/>
              <a:gd name="connsiteX20" fmla="*/ 1017962 w 1461152"/>
              <a:gd name="connsiteY20" fmla="*/ 9503 h 4140852"/>
              <a:gd name="connsiteX21" fmla="*/ 1122080 w 1461152"/>
              <a:gd name="connsiteY21" fmla="*/ 988 h 4140852"/>
              <a:gd name="connsiteX22" fmla="*/ 1291183 w 1461152"/>
              <a:gd name="connsiteY22" fmla="*/ 168021 h 4140852"/>
              <a:gd name="connsiteX23" fmla="*/ 1262332 w 1461152"/>
              <a:gd name="connsiteY23" fmla="*/ 841869 h 4140852"/>
              <a:gd name="connsiteX24" fmla="*/ 1237119 w 1461152"/>
              <a:gd name="connsiteY24" fmla="*/ 1361248 h 4140852"/>
              <a:gd name="connsiteX25" fmla="*/ 1237119 w 1461152"/>
              <a:gd name="connsiteY25" fmla="*/ 1361248 h 414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1152" h="4140852">
                <a:moveTo>
                  <a:pt x="1237119" y="1361248"/>
                </a:moveTo>
                <a:cubicBezTo>
                  <a:pt x="1284016" y="1370490"/>
                  <a:pt x="1321506" y="1373865"/>
                  <a:pt x="1356390" y="1384717"/>
                </a:cubicBezTo>
                <a:cubicBezTo>
                  <a:pt x="1456464" y="1414779"/>
                  <a:pt x="1499956" y="1500763"/>
                  <a:pt x="1470634" y="1600453"/>
                </a:cubicBezTo>
                <a:cubicBezTo>
                  <a:pt x="1457016" y="1645678"/>
                  <a:pt x="1437315" y="1689812"/>
                  <a:pt x="1431549" y="1735607"/>
                </a:cubicBezTo>
                <a:cubicBezTo>
                  <a:pt x="1363236" y="2245588"/>
                  <a:pt x="1210231" y="2735372"/>
                  <a:pt x="1083219" y="3231906"/>
                </a:cubicBezTo>
                <a:cubicBezTo>
                  <a:pt x="1025486" y="3454030"/>
                  <a:pt x="984491" y="3680827"/>
                  <a:pt x="933360" y="3905806"/>
                </a:cubicBezTo>
                <a:cubicBezTo>
                  <a:pt x="920824" y="3961259"/>
                  <a:pt x="901062" y="4014999"/>
                  <a:pt x="876727" y="4066246"/>
                </a:cubicBezTo>
                <a:cubicBezTo>
                  <a:pt x="845515" y="4130059"/>
                  <a:pt x="790931" y="4163341"/>
                  <a:pt x="718041" y="4147349"/>
                </a:cubicBezTo>
                <a:cubicBezTo>
                  <a:pt x="645149" y="4131357"/>
                  <a:pt x="606457" y="4081357"/>
                  <a:pt x="605592" y="4009704"/>
                </a:cubicBezTo>
                <a:cubicBezTo>
                  <a:pt x="604178" y="3913284"/>
                  <a:pt x="614413" y="3817280"/>
                  <a:pt x="614770" y="3720341"/>
                </a:cubicBezTo>
                <a:cubicBezTo>
                  <a:pt x="615353" y="3339543"/>
                  <a:pt x="613024" y="2958641"/>
                  <a:pt x="614492" y="2577583"/>
                </a:cubicBezTo>
                <a:cubicBezTo>
                  <a:pt x="614621" y="2447154"/>
                  <a:pt x="623485" y="2317037"/>
                  <a:pt x="628615" y="2177469"/>
                </a:cubicBezTo>
                <a:cubicBezTo>
                  <a:pt x="554397" y="2189671"/>
                  <a:pt x="483714" y="2200835"/>
                  <a:pt x="414176" y="2212622"/>
                </a:cubicBezTo>
                <a:cubicBezTo>
                  <a:pt x="373087" y="2219891"/>
                  <a:pt x="331632" y="2229185"/>
                  <a:pt x="290025" y="2234689"/>
                </a:cubicBezTo>
                <a:cubicBezTo>
                  <a:pt x="146115" y="2254887"/>
                  <a:pt x="49564" y="2184481"/>
                  <a:pt x="39723" y="2039722"/>
                </a:cubicBezTo>
                <a:cubicBezTo>
                  <a:pt x="27474" y="1857318"/>
                  <a:pt x="24586" y="1674085"/>
                  <a:pt x="19671" y="1490487"/>
                </a:cubicBezTo>
                <a:cubicBezTo>
                  <a:pt x="17786" y="1399000"/>
                  <a:pt x="18811" y="1307617"/>
                  <a:pt x="21606" y="1215714"/>
                </a:cubicBezTo>
                <a:cubicBezTo>
                  <a:pt x="30616" y="938865"/>
                  <a:pt x="39625" y="662015"/>
                  <a:pt x="52430" y="385009"/>
                </a:cubicBezTo>
                <a:cubicBezTo>
                  <a:pt x="59498" y="232410"/>
                  <a:pt x="100314" y="184952"/>
                  <a:pt x="247214" y="138949"/>
                </a:cubicBezTo>
                <a:cubicBezTo>
                  <a:pt x="273484" y="130278"/>
                  <a:pt x="299646" y="124514"/>
                  <a:pt x="327212" y="120256"/>
                </a:cubicBezTo>
                <a:cubicBezTo>
                  <a:pt x="557462" y="83339"/>
                  <a:pt x="787713" y="46421"/>
                  <a:pt x="1017962" y="9503"/>
                </a:cubicBezTo>
                <a:cubicBezTo>
                  <a:pt x="1051718" y="3428"/>
                  <a:pt x="1086510" y="884"/>
                  <a:pt x="1122080" y="988"/>
                </a:cubicBezTo>
                <a:cubicBezTo>
                  <a:pt x="1225511" y="3220"/>
                  <a:pt x="1294038" y="66513"/>
                  <a:pt x="1291183" y="168021"/>
                </a:cubicBezTo>
                <a:cubicBezTo>
                  <a:pt x="1285240" y="393156"/>
                  <a:pt x="1272330" y="617461"/>
                  <a:pt x="1262332" y="841869"/>
                </a:cubicBezTo>
                <a:cubicBezTo>
                  <a:pt x="1253633" y="1015082"/>
                  <a:pt x="1245818" y="1188035"/>
                  <a:pt x="1237119" y="1361248"/>
                </a:cubicBezTo>
                <a:lnTo>
                  <a:pt x="1237119" y="1361248"/>
                </a:lnTo>
                <a:close/>
              </a:path>
            </a:pathLst>
          </a:custGeom>
          <a:solidFill>
            <a:srgbClr val="b2d8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6" name="TextBox 86"/>
          <p:cNvSpPr txBox="1"/>
          <p:nvPr/>
        </p:nvSpPr>
        <p:spPr>
          <a:xfrm>
            <a:off x="5908210" y="996417"/>
            <a:ext cx="9791288" cy="755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22635">
              <a:lnSpc>
                <a:spcPct val="109583"/>
              </a:lnSpc>
            </a:pPr>
            <a:r>
              <a:rPr lang="en-US" altLang="zh-CN" sz="4200" spc="800" dirty="0">
                <a:solidFill>
                  <a:srgbClr val="000000"/>
                </a:solidFill>
                <a:latin typeface="Times New Roman"/>
                <a:ea typeface="Times New Roman"/>
              </a:rPr>
              <a:t>Concl</a:t>
            </a:r>
            <a:r>
              <a:rPr lang="en-US" altLang="zh-CN" sz="4200" spc="790" dirty="0">
                <a:solidFill>
                  <a:srgbClr val="000000"/>
                </a:solidFill>
                <a:latin typeface="Times New Roman"/>
                <a:ea typeface="Times New Roman"/>
              </a:rPr>
              <a:t>usion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44"/>
              </a:lnSpc>
            </a:pPr>
            <a:endParaRPr lang="en-US" dirty="0" smtClean="0"/>
          </a:p>
          <a:p>
            <a:pPr hangingPunct="0" marL="0">
              <a:lnSpc>
                <a:spcPct val="98333"/>
              </a:lnSpc>
            </a:pPr>
            <a:r>
              <a:rPr lang="en-US" altLang="zh-CN" sz="2600" spc="694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25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80" dirty="0">
                <a:solidFill>
                  <a:srgbClr val="000000"/>
                </a:solidFill>
                <a:latin typeface="Times New Roman"/>
                <a:ea typeface="Times New Roman"/>
              </a:rPr>
              <a:t>d’arrosage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15" dirty="0">
                <a:solidFill>
                  <a:srgbClr val="000000"/>
                </a:solidFill>
                <a:latin typeface="Times New Roman"/>
                <a:ea typeface="Times New Roman"/>
              </a:rPr>
              <a:t>automatique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80" dirty="0">
                <a:solidFill>
                  <a:srgbClr val="000000"/>
                </a:solidFill>
                <a:latin typeface="Times New Roman"/>
                <a:ea typeface="Times New Roman"/>
              </a:rPr>
              <a:t>empêche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15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800" dirty="0">
                <a:solidFill>
                  <a:srgbClr val="000000"/>
                </a:solidFill>
                <a:latin typeface="Times New Roman"/>
                <a:ea typeface="Times New Roman"/>
              </a:rPr>
              <a:t>pelouse,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19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84" dirty="0">
                <a:solidFill>
                  <a:srgbClr val="000000"/>
                </a:solidFill>
                <a:latin typeface="Times New Roman"/>
                <a:ea typeface="Times New Roman"/>
              </a:rPr>
              <a:t>plantes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0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1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90" dirty="0">
                <a:solidFill>
                  <a:srgbClr val="000000"/>
                </a:solidFill>
                <a:latin typeface="Times New Roman"/>
                <a:ea typeface="Times New Roman"/>
              </a:rPr>
              <a:t>arbres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91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810" dirty="0">
                <a:solidFill>
                  <a:srgbClr val="000000"/>
                </a:solidFill>
                <a:latin typeface="Times New Roman"/>
                <a:ea typeface="Times New Roman"/>
              </a:rPr>
              <a:t>se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69" dirty="0">
                <a:solidFill>
                  <a:srgbClr val="000000"/>
                </a:solidFill>
                <a:latin typeface="Times New Roman"/>
                <a:ea typeface="Times New Roman"/>
              </a:rPr>
              <a:t>déshydrater.</a:t>
            </a:r>
            <a:r>
              <a:rPr lang="en-US" altLang="zh-CN" sz="2600" spc="4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65" dirty="0">
                <a:solidFill>
                  <a:srgbClr val="000000"/>
                </a:solidFill>
                <a:latin typeface="Times New Roman"/>
                <a:ea typeface="Times New Roman"/>
              </a:rPr>
              <a:t>Ainsi,</a:t>
            </a:r>
            <a:r>
              <a:rPr lang="en-US" altLang="zh-CN" sz="2600" spc="4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600" spc="4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75" dirty="0">
                <a:solidFill>
                  <a:srgbClr val="000000"/>
                </a:solidFill>
                <a:latin typeface="Times New Roman"/>
                <a:ea typeface="Times New Roman"/>
              </a:rPr>
              <a:t>soir,</a:t>
            </a:r>
            <a:r>
              <a:rPr lang="en-US" altLang="zh-CN" sz="2600" spc="4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75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spc="4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90" dirty="0">
                <a:solidFill>
                  <a:srgbClr val="000000"/>
                </a:solidFill>
                <a:latin typeface="Times New Roman"/>
                <a:ea typeface="Times New Roman"/>
              </a:rPr>
              <a:t>pouvez</a:t>
            </a:r>
            <a:r>
              <a:rPr lang="en-US" altLang="zh-CN" sz="2600" spc="4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80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80" dirty="0">
                <a:solidFill>
                  <a:srgbClr val="000000"/>
                </a:solidFill>
                <a:latin typeface="Times New Roman"/>
                <a:ea typeface="Times New Roman"/>
              </a:rPr>
              <a:t>détendre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50" dirty="0">
                <a:solidFill>
                  <a:srgbClr val="000000"/>
                </a:solidFill>
                <a:latin typeface="Times New Roman"/>
                <a:ea typeface="Times New Roman"/>
              </a:rPr>
              <a:t>sur</a:t>
            </a:r>
            <a:r>
              <a:rPr lang="en-US" altLang="zh-CN" sz="2600" spc="4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7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34" dirty="0">
                <a:solidFill>
                  <a:srgbClr val="000000"/>
                </a:solidFill>
                <a:latin typeface="Times New Roman"/>
                <a:ea typeface="Times New Roman"/>
              </a:rPr>
              <a:t>canapé</a:t>
            </a:r>
            <a:r>
              <a:rPr lang="en-US" altLang="zh-CN" sz="2600" spc="4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69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600" spc="4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30" dirty="0">
                <a:solidFill>
                  <a:srgbClr val="000000"/>
                </a:solidFill>
                <a:latin typeface="Times New Roman"/>
                <a:ea typeface="Times New Roman"/>
              </a:rPr>
              <a:t>arroser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569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600" spc="4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15" dirty="0">
                <a:solidFill>
                  <a:srgbClr val="000000"/>
                </a:solidFill>
                <a:latin typeface="Times New Roman"/>
                <a:ea typeface="Times New Roman"/>
              </a:rPr>
              <a:t>jardin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0" dirty="0">
                <a:solidFill>
                  <a:srgbClr val="000000"/>
                </a:solidFill>
                <a:latin typeface="Times New Roman"/>
                <a:ea typeface="Times New Roman"/>
              </a:rPr>
              <a:t>avec</a:t>
            </a:r>
            <a:r>
              <a:rPr lang="en-US" altLang="zh-CN" sz="2600" spc="34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votre</a:t>
            </a:r>
            <a:r>
              <a:rPr lang="en-US" altLang="zh-CN" sz="2600" spc="34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644" dirty="0">
                <a:solidFill>
                  <a:srgbClr val="000000"/>
                </a:solidFill>
                <a:latin typeface="Times New Roman"/>
                <a:ea typeface="Times New Roman"/>
              </a:rPr>
              <a:t>smartphone</a:t>
            </a:r>
            <a:r>
              <a:rPr lang="en-US" altLang="zh-CN" sz="2600" spc="34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600" dirty="0">
                <a:solidFill>
                  <a:srgbClr val="000000"/>
                </a:solidFill>
                <a:latin typeface="Times New Roman"/>
                <a:ea typeface="Times New Roman"/>
              </a:rPr>
              <a:t>sans</a:t>
            </a:r>
            <a:r>
              <a:rPr lang="en-US" altLang="zh-CN" sz="2600" spc="34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avoir</a:t>
            </a:r>
            <a:r>
              <a:rPr lang="en-US" altLang="zh-CN" sz="2600" spc="35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625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600" spc="34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650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95" dirty="0">
                <a:solidFill>
                  <a:srgbClr val="000000"/>
                </a:solidFill>
                <a:latin typeface="Times New Roman"/>
                <a:ea typeface="Times New Roman"/>
              </a:rPr>
              <a:t>lev</a:t>
            </a:r>
            <a:r>
              <a:rPr lang="en-US" altLang="zh-CN" sz="2600" spc="690" dirty="0">
                <a:solidFill>
                  <a:srgbClr val="000000"/>
                </a:solidFill>
                <a:latin typeface="Times New Roman"/>
                <a:ea typeface="Times New Roman"/>
              </a:rPr>
              <a:t>er.</a:t>
            </a:r>
          </a:p>
          <a:p>
            <a:pPr hangingPunct="0" marL="0">
              <a:lnSpc>
                <a:spcPct val="98333"/>
              </a:lnSpc>
              <a:tabLst>
                <a:tab pos="2319566" algn="l"/>
                <a:tab pos="5712148" algn="l"/>
                <a:tab pos="7173304" algn="l"/>
                <a:tab pos="8419858" algn="l"/>
              </a:tabLst>
            </a:pPr>
            <a:r>
              <a:rPr lang="en-US" altLang="zh-CN" sz="2600" spc="659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spc="309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55" dirty="0">
                <a:solidFill>
                  <a:srgbClr val="000000"/>
                </a:solidFill>
                <a:latin typeface="Times New Roman"/>
                <a:ea typeface="Times New Roman"/>
              </a:rPr>
              <a:t>n’avez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25" dirty="0">
                <a:solidFill>
                  <a:srgbClr val="000000"/>
                </a:solidFill>
                <a:latin typeface="Times New Roman"/>
                <a:ea typeface="Times New Roman"/>
              </a:rPr>
              <a:t>plus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69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90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spc="309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494" dirty="0">
                <a:solidFill>
                  <a:srgbClr val="000000"/>
                </a:solidFill>
                <a:latin typeface="Times New Roman"/>
                <a:ea typeface="Times New Roman"/>
              </a:rPr>
              <a:t>inquiéter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600" spc="530" dirty="0">
                <a:solidFill>
                  <a:srgbClr val="000000"/>
                </a:solidFill>
                <a:latin typeface="Times New Roman"/>
                <a:ea typeface="Times New Roman"/>
              </a:rPr>
              <a:t>lorsque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40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4" dirty="0">
                <a:solidFill>
                  <a:srgbClr val="000000"/>
                </a:solidFill>
                <a:latin typeface="Times New Roman"/>
                <a:ea typeface="Times New Roman"/>
              </a:rPr>
              <a:t>partez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44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69" dirty="0">
                <a:solidFill>
                  <a:srgbClr val="000000"/>
                </a:solidFill>
                <a:latin typeface="Times New Roman"/>
                <a:ea typeface="Times New Roman"/>
              </a:rPr>
              <a:t>vacances.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50" dirty="0">
                <a:solidFill>
                  <a:srgbClr val="000000"/>
                </a:solidFill>
                <a:latin typeface="Times New Roman"/>
                <a:ea typeface="Times New Roman"/>
              </a:rPr>
              <a:t>Grâce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55" dirty="0">
                <a:solidFill>
                  <a:srgbClr val="000000"/>
                </a:solidFill>
                <a:latin typeface="Times New Roman"/>
                <a:ea typeface="Times New Roman"/>
              </a:rPr>
              <a:t>aux</a:t>
            </a:r>
            <a:r>
              <a:rPr lang="en-US" altLang="zh-CN" sz="26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0" dirty="0">
                <a:solidFill>
                  <a:srgbClr val="000000"/>
                </a:solidFill>
                <a:latin typeface="Times New Roman"/>
                <a:ea typeface="Times New Roman"/>
              </a:rPr>
              <a:t>différents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0" dirty="0">
                <a:solidFill>
                  <a:srgbClr val="000000"/>
                </a:solidFill>
                <a:latin typeface="Times New Roman"/>
                <a:ea typeface="Times New Roman"/>
              </a:rPr>
              <a:t>systèmes	</a:t>
            </a:r>
            <a:r>
              <a:rPr lang="en-US" altLang="zh-CN" sz="2600" spc="715" dirty="0">
                <a:solidFill>
                  <a:srgbClr val="000000"/>
                </a:solidFill>
                <a:latin typeface="Times New Roman"/>
                <a:ea typeface="Times New Roman"/>
              </a:rPr>
              <a:t>d’irrigation,	</a:t>
            </a:r>
            <a:r>
              <a:rPr lang="en-US" altLang="zh-CN" sz="2600" spc="644" dirty="0">
                <a:solidFill>
                  <a:srgbClr val="000000"/>
                </a:solidFill>
                <a:latin typeface="Times New Roman"/>
                <a:ea typeface="Times New Roman"/>
              </a:rPr>
              <a:t>tout	</a:t>
            </a:r>
            <a:r>
              <a:rPr lang="en-US" altLang="zh-CN" sz="2600" spc="680" dirty="0">
                <a:solidFill>
                  <a:srgbClr val="000000"/>
                </a:solidFill>
                <a:latin typeface="Times New Roman"/>
                <a:ea typeface="Times New Roman"/>
              </a:rPr>
              <a:t>est	</a:t>
            </a:r>
            <a:r>
              <a:rPr lang="en-US" altLang="zh-CN" sz="2600" spc="575" dirty="0">
                <a:solidFill>
                  <a:srgbClr val="000000"/>
                </a:solidFill>
                <a:latin typeface="Times New Roman"/>
                <a:ea typeface="Times New Roman"/>
              </a:rPr>
              <a:t>régulé</a:t>
            </a:r>
          </a:p>
          <a:p>
            <a:pPr marL="0">
              <a:lnSpc>
                <a:spcPct val="99583"/>
              </a:lnSpc>
              <a:tabLst>
                <a:tab pos="3769397" algn="l"/>
                <a:tab pos="4748962" algn="l"/>
                <a:tab pos="6157731" algn="l"/>
                <a:tab pos="8639513" algn="l"/>
              </a:tabLst>
            </a:pP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ea typeface="Times New Roman"/>
              </a:rPr>
              <a:t>automatiquement	</a:t>
            </a:r>
            <a:r>
              <a:rPr lang="en-US" altLang="zh-CN" sz="2600" spc="684" dirty="0">
                <a:solidFill>
                  <a:srgbClr val="000000"/>
                </a:solidFill>
                <a:latin typeface="Times New Roman"/>
                <a:ea typeface="Times New Roman"/>
              </a:rPr>
              <a:t>et	</a:t>
            </a:r>
            <a:r>
              <a:rPr lang="en-US" altLang="zh-CN" sz="2600" spc="425" dirty="0">
                <a:solidFill>
                  <a:srgbClr val="000000"/>
                </a:solidFill>
                <a:latin typeface="Times New Roman"/>
                <a:ea typeface="Times New Roman"/>
              </a:rPr>
              <a:t>vous	</a:t>
            </a:r>
            <a:r>
              <a:rPr lang="en-US" altLang="zh-CN" sz="2600" spc="580" dirty="0">
                <a:solidFill>
                  <a:srgbClr val="000000"/>
                </a:solidFill>
                <a:latin typeface="Times New Roman"/>
                <a:ea typeface="Times New Roman"/>
              </a:rPr>
              <a:t>trouverez	</a:t>
            </a:r>
            <a:r>
              <a:rPr lang="en-US" altLang="zh-CN" sz="2600" spc="584" dirty="0">
                <a:solidFill>
                  <a:srgbClr val="000000"/>
                </a:solidFill>
                <a:latin typeface="Times New Roman"/>
                <a:ea typeface="Times New Roman"/>
              </a:rPr>
              <a:t>votre</a:t>
            </a:r>
          </a:p>
          <a:p>
            <a:pPr hangingPunct="0" marL="0">
              <a:lnSpc>
                <a:spcPct val="98333"/>
              </a:lnSpc>
            </a:pPr>
            <a:r>
              <a:rPr lang="en-US" altLang="zh-CN" sz="2600" spc="625" dirty="0">
                <a:solidFill>
                  <a:srgbClr val="000000"/>
                </a:solidFill>
                <a:latin typeface="Times New Roman"/>
                <a:ea typeface="Times New Roman"/>
              </a:rPr>
              <a:t>jardin</a:t>
            </a:r>
            <a:r>
              <a:rPr lang="en-US" altLang="zh-CN" sz="260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40" dirty="0">
                <a:solidFill>
                  <a:srgbClr val="000000"/>
                </a:solidFill>
                <a:latin typeface="Times New Roman"/>
                <a:ea typeface="Times New Roman"/>
              </a:rPr>
              <a:t>d’une</a:t>
            </a:r>
            <a:r>
              <a:rPr lang="en-US" altLang="zh-CN" sz="260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84" dirty="0">
                <a:solidFill>
                  <a:srgbClr val="000000"/>
                </a:solidFill>
                <a:latin typeface="Times New Roman"/>
                <a:ea typeface="Times New Roman"/>
              </a:rPr>
              <a:t>merveilleuse</a:t>
            </a:r>
            <a:r>
              <a:rPr lang="en-US" altLang="zh-CN" sz="2600" spc="4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50" dirty="0">
                <a:solidFill>
                  <a:srgbClr val="000000"/>
                </a:solidFill>
                <a:latin typeface="Times New Roman"/>
                <a:ea typeface="Times New Roman"/>
              </a:rPr>
              <a:t>fraîcheur</a:t>
            </a:r>
            <a:r>
              <a:rPr lang="en-US" altLang="zh-CN" sz="260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90" dirty="0">
                <a:solidFill>
                  <a:srgbClr val="000000"/>
                </a:solidFill>
                <a:latin typeface="Times New Roman"/>
                <a:ea typeface="Times New Roman"/>
              </a:rPr>
              <a:t>après</a:t>
            </a:r>
            <a:r>
              <a:rPr lang="en-US" altLang="zh-CN" sz="2600" spc="4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44" dirty="0">
                <a:solidFill>
                  <a:srgbClr val="000000"/>
                </a:solidFill>
                <a:latin typeface="Times New Roman"/>
                <a:ea typeface="Times New Roman"/>
              </a:rPr>
              <a:t>vos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vacan</a:t>
            </a:r>
            <a:r>
              <a:rPr lang="en-US" altLang="zh-CN" sz="2600" spc="555" dirty="0">
                <a:solidFill>
                  <a:srgbClr val="000000"/>
                </a:solidFill>
                <a:latin typeface="Times New Roman"/>
                <a:ea typeface="Times New Roman"/>
              </a:rPr>
              <a:t>ces.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7070525" y="8898283"/>
            <a:ext cx="882157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65" dirty="0">
                <a:solidFill>
                  <a:srgbClr val="000000"/>
                </a:solidFill>
                <a:latin typeface="Times New Roman"/>
                <a:ea typeface="Times New Rom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88"> 
				</p:cNvPr>
          <p:cNvSpPr/>
          <p:nvPr/>
        </p:nvSpPr>
        <p:spPr>
          <a:xfrm>
            <a:off x="-793750" y="7067550"/>
            <a:ext cx="1708150" cy="2673350"/>
          </a:xfrm>
          <a:custGeom>
            <a:avLst/>
            <a:gdLst>
              <a:gd name="connsiteX0" fmla="*/ 1710983 w 1708150"/>
              <a:gd name="connsiteY0" fmla="*/ 2507060 h 2673350"/>
              <a:gd name="connsiteX1" fmla="*/ 1519226 w 1708150"/>
              <a:gd name="connsiteY1" fmla="*/ 2637527 h 2673350"/>
              <a:gd name="connsiteX2" fmla="*/ 1304956 w 1708150"/>
              <a:gd name="connsiteY2" fmla="*/ 2685676 h 2673350"/>
              <a:gd name="connsiteX3" fmla="*/ 1020815 w 1708150"/>
              <a:gd name="connsiteY3" fmla="*/ 2638304 h 2673350"/>
              <a:gd name="connsiteX4" fmla="*/ 758411 w 1708150"/>
              <a:gd name="connsiteY4" fmla="*/ 2497741 h 2673350"/>
              <a:gd name="connsiteX5" fmla="*/ 150536 w 1708150"/>
              <a:gd name="connsiteY5" fmla="*/ 1700957 h 2673350"/>
              <a:gd name="connsiteX6" fmla="*/ -3955 w 1708150"/>
              <a:gd name="connsiteY6" fmla="*/ 710803 h 2673350"/>
              <a:gd name="connsiteX7" fmla="*/ 75231 w 1708150"/>
              <a:gd name="connsiteY7" fmla="*/ 425017 h 2673350"/>
              <a:gd name="connsiteX8" fmla="*/ 237486 w 1708150"/>
              <a:gd name="connsiteY8" fmla="*/ 185826 h 2673350"/>
              <a:gd name="connsiteX9" fmla="*/ 420703 w 1708150"/>
              <a:gd name="connsiteY9" fmla="*/ 63902 h 2673350"/>
              <a:gd name="connsiteX10" fmla="*/ 646618 w 1708150"/>
              <a:gd name="connsiteY10" fmla="*/ 15753 h 2673350"/>
              <a:gd name="connsiteX11" fmla="*/ 501442 w 1708150"/>
              <a:gd name="connsiteY11" fmla="*/ 226209 h 2673350"/>
              <a:gd name="connsiteX12" fmla="*/ 492902 w 1708150"/>
              <a:gd name="connsiteY12" fmla="*/ 244847 h 2673350"/>
              <a:gd name="connsiteX13" fmla="*/ 322107 w 1708150"/>
              <a:gd name="connsiteY13" fmla="*/ 383857 h 2673350"/>
              <a:gd name="connsiteX14" fmla="*/ 187800 w 1708150"/>
              <a:gd name="connsiteY14" fmla="*/ 739537 h 2673350"/>
              <a:gd name="connsiteX15" fmla="*/ 328318 w 1708150"/>
              <a:gd name="connsiteY15" fmla="*/ 1624851 h 2673350"/>
              <a:gd name="connsiteX16" fmla="*/ 870981 w 1708150"/>
              <a:gd name="connsiteY16" fmla="*/ 2338539 h 2673350"/>
              <a:gd name="connsiteX17" fmla="*/ 1219558 w 1708150"/>
              <a:gd name="connsiteY17" fmla="*/ 2486869 h 2673350"/>
              <a:gd name="connsiteX18" fmla="*/ 1439263 w 1708150"/>
              <a:gd name="connsiteY18" fmla="*/ 2458911 h 2673350"/>
              <a:gd name="connsiteX19" fmla="*/ 1457895 w 1708150"/>
              <a:gd name="connsiteY19" fmla="*/ 2465123 h 2673350"/>
              <a:gd name="connsiteX20" fmla="*/ 1710983 w 1708150"/>
              <a:gd name="connsiteY20" fmla="*/ 2507060 h 2673350"/>
              <a:gd name="connsiteX21" fmla="*/ 1710983 w 1708150"/>
              <a:gd name="connsiteY21" fmla="*/ 2507060 h 2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08150" h="2673350">
                <a:moveTo>
                  <a:pt x="1710983" y="2507060"/>
                </a:moveTo>
                <a:cubicBezTo>
                  <a:pt x="1655086" y="2562975"/>
                  <a:pt x="1591426" y="2606464"/>
                  <a:pt x="1519226" y="2637527"/>
                </a:cubicBezTo>
                <a:cubicBezTo>
                  <a:pt x="1450908" y="2666261"/>
                  <a:pt x="1379485" y="2682569"/>
                  <a:pt x="1304956" y="2685676"/>
                </a:cubicBezTo>
                <a:cubicBezTo>
                  <a:pt x="1213348" y="2689559"/>
                  <a:pt x="1117857" y="2673250"/>
                  <a:pt x="1020815" y="2638304"/>
                </a:cubicBezTo>
                <a:cubicBezTo>
                  <a:pt x="933865" y="2606464"/>
                  <a:pt x="845362" y="2559868"/>
                  <a:pt x="758411" y="2497741"/>
                </a:cubicBezTo>
                <a:cubicBezTo>
                  <a:pt x="509982" y="2319901"/>
                  <a:pt x="294159" y="2037222"/>
                  <a:pt x="150536" y="1700957"/>
                </a:cubicBezTo>
                <a:cubicBezTo>
                  <a:pt x="6913" y="1364693"/>
                  <a:pt x="-47430" y="1013673"/>
                  <a:pt x="-3955" y="710803"/>
                </a:cubicBezTo>
                <a:cubicBezTo>
                  <a:pt x="11571" y="605186"/>
                  <a:pt x="37966" y="509665"/>
                  <a:pt x="75231" y="425017"/>
                </a:cubicBezTo>
                <a:cubicBezTo>
                  <a:pt x="116377" y="330272"/>
                  <a:pt x="171497" y="250283"/>
                  <a:pt x="237486" y="185826"/>
                </a:cubicBezTo>
                <a:cubicBezTo>
                  <a:pt x="291054" y="133795"/>
                  <a:pt x="352385" y="92636"/>
                  <a:pt x="420703" y="63902"/>
                </a:cubicBezTo>
                <a:cubicBezTo>
                  <a:pt x="492126" y="33615"/>
                  <a:pt x="568208" y="17306"/>
                  <a:pt x="646618" y="15753"/>
                </a:cubicBezTo>
                <a:cubicBezTo>
                  <a:pt x="588392" y="73997"/>
                  <a:pt x="540259" y="144667"/>
                  <a:pt x="501442" y="226209"/>
                </a:cubicBezTo>
                <a:cubicBezTo>
                  <a:pt x="498337" y="232422"/>
                  <a:pt x="496008" y="238635"/>
                  <a:pt x="492902" y="244847"/>
                </a:cubicBezTo>
                <a:cubicBezTo>
                  <a:pt x="426137" y="274358"/>
                  <a:pt x="368688" y="320954"/>
                  <a:pt x="322107" y="383857"/>
                </a:cubicBezTo>
                <a:cubicBezTo>
                  <a:pt x="255342" y="473165"/>
                  <a:pt x="209538" y="593537"/>
                  <a:pt x="187800" y="739537"/>
                </a:cubicBezTo>
                <a:cubicBezTo>
                  <a:pt x="148983" y="1007460"/>
                  <a:pt x="198669" y="1321981"/>
                  <a:pt x="328318" y="1624851"/>
                </a:cubicBezTo>
                <a:cubicBezTo>
                  <a:pt x="457967" y="1927722"/>
                  <a:pt x="650500" y="2181668"/>
                  <a:pt x="870981" y="2338539"/>
                </a:cubicBezTo>
                <a:cubicBezTo>
                  <a:pt x="990537" y="2423964"/>
                  <a:pt x="1109318" y="2473666"/>
                  <a:pt x="1219558" y="2486869"/>
                </a:cubicBezTo>
                <a:cubicBezTo>
                  <a:pt x="1297969" y="2496187"/>
                  <a:pt x="1372498" y="2487645"/>
                  <a:pt x="1439263" y="2458911"/>
                </a:cubicBezTo>
                <a:cubicBezTo>
                  <a:pt x="1445474" y="2461241"/>
                  <a:pt x="1451685" y="2463571"/>
                  <a:pt x="1457895" y="2465123"/>
                </a:cubicBezTo>
                <a:cubicBezTo>
                  <a:pt x="1544846" y="2494634"/>
                  <a:pt x="1629467" y="2508613"/>
                  <a:pt x="1710983" y="2507060"/>
                </a:cubicBezTo>
                <a:lnTo>
                  <a:pt x="1710983" y="2507060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9"> 
				</p:cNvPr>
          <p:cNvSpPr/>
          <p:nvPr/>
        </p:nvSpPr>
        <p:spPr>
          <a:xfrm>
            <a:off x="-374650" y="6889750"/>
            <a:ext cx="1695450" cy="2673350"/>
          </a:xfrm>
          <a:custGeom>
            <a:avLst/>
            <a:gdLst>
              <a:gd name="connsiteX0" fmla="*/ 1701015 w 1695450"/>
              <a:gd name="connsiteY0" fmla="*/ 2514786 h 2673350"/>
              <a:gd name="connsiteX1" fmla="*/ 1518574 w 1695450"/>
              <a:gd name="connsiteY1" fmla="*/ 2635935 h 2673350"/>
              <a:gd name="connsiteX2" fmla="*/ 1292659 w 1695450"/>
              <a:gd name="connsiteY2" fmla="*/ 2684084 h 2673350"/>
              <a:gd name="connsiteX3" fmla="*/ 1040348 w 1695450"/>
              <a:gd name="connsiteY3" fmla="*/ 2643700 h 2673350"/>
              <a:gd name="connsiteX4" fmla="*/ 1021716 w 1695450"/>
              <a:gd name="connsiteY4" fmla="*/ 2637488 h 2673350"/>
              <a:gd name="connsiteX5" fmla="*/ 862566 w 1695450"/>
              <a:gd name="connsiteY5" fmla="*/ 2563711 h 2673350"/>
              <a:gd name="connsiteX6" fmla="*/ 757760 w 1695450"/>
              <a:gd name="connsiteY6" fmla="*/ 2496925 h 2673350"/>
              <a:gd name="connsiteX7" fmla="*/ 149108 w 1695450"/>
              <a:gd name="connsiteY7" fmla="*/ 1700918 h 2673350"/>
              <a:gd name="connsiteX8" fmla="*/ -5383 w 1695450"/>
              <a:gd name="connsiteY8" fmla="*/ 710763 h 2673350"/>
              <a:gd name="connsiteX9" fmla="*/ 18682 w 1695450"/>
              <a:gd name="connsiteY9" fmla="*/ 588839 h 2673350"/>
              <a:gd name="connsiteX10" fmla="*/ 74579 w 1695450"/>
              <a:gd name="connsiteY10" fmla="*/ 423424 h 2673350"/>
              <a:gd name="connsiteX11" fmla="*/ 83119 w 1695450"/>
              <a:gd name="connsiteY11" fmla="*/ 404786 h 2673350"/>
              <a:gd name="connsiteX12" fmla="*/ 228295 w 1695450"/>
              <a:gd name="connsiteY12" fmla="*/ 194329 h 2673350"/>
              <a:gd name="connsiteX13" fmla="*/ 420051 w 1695450"/>
              <a:gd name="connsiteY13" fmla="*/ 63862 h 2673350"/>
              <a:gd name="connsiteX14" fmla="*/ 634321 w 1695450"/>
              <a:gd name="connsiteY14" fmla="*/ 15713 h 2673350"/>
              <a:gd name="connsiteX15" fmla="*/ 480606 w 1695450"/>
              <a:gd name="connsiteY15" fmla="*/ 234712 h 2673350"/>
              <a:gd name="connsiteX16" fmla="*/ 471290 w 1695450"/>
              <a:gd name="connsiteY16" fmla="*/ 255681 h 2673350"/>
              <a:gd name="connsiteX17" fmla="*/ 314469 w 1695450"/>
              <a:gd name="connsiteY17" fmla="*/ 394690 h 2673350"/>
              <a:gd name="connsiteX18" fmla="*/ 260901 w 1695450"/>
              <a:gd name="connsiteY18" fmla="*/ 485552 h 2673350"/>
              <a:gd name="connsiteX19" fmla="*/ 198794 w 1695450"/>
              <a:gd name="connsiteY19" fmla="*/ 675816 h 2673350"/>
              <a:gd name="connsiteX20" fmla="*/ 187149 w 1695450"/>
              <a:gd name="connsiteY20" fmla="*/ 739497 h 2673350"/>
              <a:gd name="connsiteX21" fmla="*/ 327666 w 1695450"/>
              <a:gd name="connsiteY21" fmla="*/ 1624812 h 2673350"/>
              <a:gd name="connsiteX22" fmla="*/ 870329 w 1695450"/>
              <a:gd name="connsiteY22" fmla="*/ 2338500 h 2673350"/>
              <a:gd name="connsiteX23" fmla="*/ 924673 w 1695450"/>
              <a:gd name="connsiteY23" fmla="*/ 2374224 h 2673350"/>
              <a:gd name="connsiteX24" fmla="*/ 1104785 w 1695450"/>
              <a:gd name="connsiteY24" fmla="*/ 2460425 h 2673350"/>
              <a:gd name="connsiteX25" fmla="*/ 1207262 w 1695450"/>
              <a:gd name="connsiteY25" fmla="*/ 2485276 h 2673350"/>
              <a:gd name="connsiteX26" fmla="*/ 1416874 w 1695450"/>
              <a:gd name="connsiteY26" fmla="*/ 2467415 h 2673350"/>
              <a:gd name="connsiteX27" fmla="*/ 1437835 w 1695450"/>
              <a:gd name="connsiteY27" fmla="*/ 2474404 h 2673350"/>
              <a:gd name="connsiteX28" fmla="*/ 1701015 w 1695450"/>
              <a:gd name="connsiteY28" fmla="*/ 2514786 h 2673350"/>
              <a:gd name="connsiteX29" fmla="*/ 1701015 w 1695450"/>
              <a:gd name="connsiteY29" fmla="*/ 2514786 h 267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95450" h="2673350">
                <a:moveTo>
                  <a:pt x="1701015" y="2514786"/>
                </a:moveTo>
                <a:cubicBezTo>
                  <a:pt x="1647447" y="2566041"/>
                  <a:pt x="1586116" y="2607201"/>
                  <a:pt x="1518574" y="2635935"/>
                </a:cubicBezTo>
                <a:cubicBezTo>
                  <a:pt x="1447151" y="2666221"/>
                  <a:pt x="1371070" y="2682530"/>
                  <a:pt x="1292659" y="2684084"/>
                </a:cubicBezTo>
                <a:cubicBezTo>
                  <a:pt x="1211143" y="2685636"/>
                  <a:pt x="1125746" y="2672435"/>
                  <a:pt x="1040348" y="2643700"/>
                </a:cubicBezTo>
                <a:cubicBezTo>
                  <a:pt x="1034137" y="2641371"/>
                  <a:pt x="1027926" y="2639817"/>
                  <a:pt x="1021716" y="2637488"/>
                </a:cubicBezTo>
                <a:cubicBezTo>
                  <a:pt x="968924" y="2618073"/>
                  <a:pt x="916133" y="2593999"/>
                  <a:pt x="862566" y="2563711"/>
                </a:cubicBezTo>
                <a:cubicBezTo>
                  <a:pt x="827630" y="2543520"/>
                  <a:pt x="792695" y="2521776"/>
                  <a:pt x="757760" y="2496925"/>
                </a:cubicBezTo>
                <a:cubicBezTo>
                  <a:pt x="508554" y="2319862"/>
                  <a:pt x="292731" y="2037182"/>
                  <a:pt x="149108" y="1700918"/>
                </a:cubicBezTo>
                <a:cubicBezTo>
                  <a:pt x="5485" y="1364653"/>
                  <a:pt x="-48858" y="1013634"/>
                  <a:pt x="-5383" y="710763"/>
                </a:cubicBezTo>
                <a:cubicBezTo>
                  <a:pt x="826" y="668828"/>
                  <a:pt x="8590" y="627668"/>
                  <a:pt x="18682" y="588839"/>
                </a:cubicBezTo>
                <a:cubicBezTo>
                  <a:pt x="33433" y="529818"/>
                  <a:pt x="52065" y="474679"/>
                  <a:pt x="74579" y="423424"/>
                </a:cubicBezTo>
                <a:cubicBezTo>
                  <a:pt x="77684" y="417211"/>
                  <a:pt x="80013" y="410999"/>
                  <a:pt x="83119" y="404786"/>
                </a:cubicBezTo>
                <a:cubicBezTo>
                  <a:pt x="121936" y="322467"/>
                  <a:pt x="170069" y="251797"/>
                  <a:pt x="228295" y="194329"/>
                </a:cubicBezTo>
                <a:cubicBezTo>
                  <a:pt x="284191" y="138415"/>
                  <a:pt x="347851" y="94926"/>
                  <a:pt x="420051" y="63862"/>
                </a:cubicBezTo>
                <a:cubicBezTo>
                  <a:pt x="488369" y="35128"/>
                  <a:pt x="559792" y="18820"/>
                  <a:pt x="634321" y="15713"/>
                </a:cubicBezTo>
                <a:cubicBezTo>
                  <a:pt x="572990" y="75511"/>
                  <a:pt x="520975" y="148511"/>
                  <a:pt x="480606" y="234712"/>
                </a:cubicBezTo>
                <a:cubicBezTo>
                  <a:pt x="477500" y="241702"/>
                  <a:pt x="474395" y="248691"/>
                  <a:pt x="471290" y="255681"/>
                </a:cubicBezTo>
                <a:cubicBezTo>
                  <a:pt x="410735" y="286744"/>
                  <a:pt x="357944" y="334116"/>
                  <a:pt x="314469" y="394690"/>
                </a:cubicBezTo>
                <a:cubicBezTo>
                  <a:pt x="295060" y="422647"/>
                  <a:pt x="277204" y="452935"/>
                  <a:pt x="260901" y="485552"/>
                </a:cubicBezTo>
                <a:cubicBezTo>
                  <a:pt x="234505" y="541466"/>
                  <a:pt x="213544" y="605147"/>
                  <a:pt x="198794" y="675816"/>
                </a:cubicBezTo>
                <a:cubicBezTo>
                  <a:pt x="194136" y="696785"/>
                  <a:pt x="191030" y="717753"/>
                  <a:pt x="187149" y="739497"/>
                </a:cubicBezTo>
                <a:cubicBezTo>
                  <a:pt x="148331" y="1007422"/>
                  <a:pt x="198017" y="1321941"/>
                  <a:pt x="327666" y="1624812"/>
                </a:cubicBezTo>
                <a:cubicBezTo>
                  <a:pt x="457316" y="1927683"/>
                  <a:pt x="649848" y="2181628"/>
                  <a:pt x="870329" y="2338500"/>
                </a:cubicBezTo>
                <a:cubicBezTo>
                  <a:pt x="888185" y="2350926"/>
                  <a:pt x="906041" y="2363351"/>
                  <a:pt x="924673" y="2374224"/>
                </a:cubicBezTo>
                <a:cubicBezTo>
                  <a:pt x="985228" y="2412276"/>
                  <a:pt x="1045783" y="2441010"/>
                  <a:pt x="1104785" y="2460425"/>
                </a:cubicBezTo>
                <a:cubicBezTo>
                  <a:pt x="1139720" y="2472074"/>
                  <a:pt x="1173879" y="2479840"/>
                  <a:pt x="1207262" y="2485276"/>
                </a:cubicBezTo>
                <a:cubicBezTo>
                  <a:pt x="1281791" y="2496148"/>
                  <a:pt x="1352438" y="2490713"/>
                  <a:pt x="1416874" y="2467415"/>
                </a:cubicBezTo>
                <a:cubicBezTo>
                  <a:pt x="1423861" y="2469744"/>
                  <a:pt x="1430848" y="2472074"/>
                  <a:pt x="1437835" y="2474404"/>
                </a:cubicBezTo>
                <a:cubicBezTo>
                  <a:pt x="1527114" y="2504690"/>
                  <a:pt x="1615617" y="2518669"/>
                  <a:pt x="1701015" y="2514786"/>
                </a:cubicBezTo>
                <a:lnTo>
                  <a:pt x="1701015" y="2514786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90"> 
				</p:cNvPr>
          <p:cNvSpPr/>
          <p:nvPr/>
        </p:nvSpPr>
        <p:spPr>
          <a:xfrm>
            <a:off x="-2444750" y="-1416050"/>
            <a:ext cx="4883150" cy="4883150"/>
          </a:xfrm>
          <a:custGeom>
            <a:avLst/>
            <a:gdLst>
              <a:gd name="connsiteX0" fmla="*/ 3489807 w 4883150"/>
              <a:gd name="connsiteY0" fmla="*/ 4665418 h 4883150"/>
              <a:gd name="connsiteX1" fmla="*/ 2663362 w 4883150"/>
              <a:gd name="connsiteY1" fmla="*/ 3652599 h 4883150"/>
              <a:gd name="connsiteX2" fmla="*/ 2240790 w 4883150"/>
              <a:gd name="connsiteY2" fmla="*/ 4889345 h 4883150"/>
              <a:gd name="connsiteX3" fmla="*/ 2030893 w 4883150"/>
              <a:gd name="connsiteY3" fmla="*/ 3599322 h 4883150"/>
              <a:gd name="connsiteX4" fmla="*/ 1046755 w 4883150"/>
              <a:gd name="connsiteY4" fmla="*/ 4459178 h 4883150"/>
              <a:gd name="connsiteX5" fmla="*/ 1509839 w 4883150"/>
              <a:gd name="connsiteY5" fmla="*/ 3237276 h 4883150"/>
              <a:gd name="connsiteX6" fmla="*/ 227310 w 4883150"/>
              <a:gd name="connsiteY6" fmla="*/ 3489273 h 4883150"/>
              <a:gd name="connsiteX7" fmla="*/ 1240027 w 4883150"/>
              <a:gd name="connsiteY7" fmla="*/ 2662845 h 4883150"/>
              <a:gd name="connsiteX8" fmla="*/ 3383 w 4883150"/>
              <a:gd name="connsiteY8" fmla="*/ 2240256 h 4883150"/>
              <a:gd name="connsiteX9" fmla="*/ 1293305 w 4883150"/>
              <a:gd name="connsiteY9" fmla="*/ 2030376 h 4883150"/>
              <a:gd name="connsiteX10" fmla="*/ 433448 w 4883150"/>
              <a:gd name="connsiteY10" fmla="*/ 1046238 h 4883150"/>
              <a:gd name="connsiteX11" fmla="*/ 1655962 w 4883150"/>
              <a:gd name="connsiteY11" fmla="*/ 1509222 h 4883150"/>
              <a:gd name="connsiteX12" fmla="*/ 1403456 w 4883150"/>
              <a:gd name="connsiteY12" fmla="*/ 226776 h 4883150"/>
              <a:gd name="connsiteX13" fmla="*/ 2229884 w 4883150"/>
              <a:gd name="connsiteY13" fmla="*/ 1239493 h 4883150"/>
              <a:gd name="connsiteX14" fmla="*/ 2652982 w 4883150"/>
              <a:gd name="connsiteY14" fmla="*/ 2766 h 4883150"/>
              <a:gd name="connsiteX15" fmla="*/ 2862251 w 4883150"/>
              <a:gd name="connsiteY15" fmla="*/ 1292787 h 4883150"/>
              <a:gd name="connsiteX16" fmla="*/ 3847000 w 4883150"/>
              <a:gd name="connsiteY16" fmla="*/ 432831 h 4883150"/>
              <a:gd name="connsiteX17" fmla="*/ 3383405 w 4883150"/>
              <a:gd name="connsiteY17" fmla="*/ 1655444 h 4883150"/>
              <a:gd name="connsiteX18" fmla="*/ 4665952 w 4883150"/>
              <a:gd name="connsiteY18" fmla="*/ 1402922 h 4883150"/>
              <a:gd name="connsiteX19" fmla="*/ 3653133 w 4883150"/>
              <a:gd name="connsiteY19" fmla="*/ 2229366 h 4883150"/>
              <a:gd name="connsiteX20" fmla="*/ 4889963 w 4883150"/>
              <a:gd name="connsiteY20" fmla="*/ 2652448 h 4883150"/>
              <a:gd name="connsiteX21" fmla="*/ 3599839 w 4883150"/>
              <a:gd name="connsiteY21" fmla="*/ 2861733 h 4883150"/>
              <a:gd name="connsiteX22" fmla="*/ 4459795 w 4883150"/>
              <a:gd name="connsiteY22" fmla="*/ 3846483 h 4883150"/>
              <a:gd name="connsiteX23" fmla="*/ 3237794 w 4883150"/>
              <a:gd name="connsiteY23" fmla="*/ 3382788 h 4883150"/>
              <a:gd name="connsiteX24" fmla="*/ 3489807 w 4883150"/>
              <a:gd name="connsiteY24" fmla="*/ 4665418 h 4883150"/>
              <a:gd name="connsiteX25" fmla="*/ 3489807 w 4883150"/>
              <a:gd name="connsiteY25" fmla="*/ 4665418 h 488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3150" h="4883150">
                <a:moveTo>
                  <a:pt x="3489807" y="4665418"/>
                </a:moveTo>
                <a:lnTo>
                  <a:pt x="2663362" y="3652599"/>
                </a:lnTo>
                <a:lnTo>
                  <a:pt x="2240790" y="4889345"/>
                </a:lnTo>
                <a:lnTo>
                  <a:pt x="2030893" y="3599322"/>
                </a:lnTo>
                <a:lnTo>
                  <a:pt x="1046755" y="4459178"/>
                </a:lnTo>
                <a:lnTo>
                  <a:pt x="1509839" y="3237276"/>
                </a:lnTo>
                <a:lnTo>
                  <a:pt x="227310" y="3489273"/>
                </a:lnTo>
                <a:lnTo>
                  <a:pt x="1240027" y="2662845"/>
                </a:lnTo>
                <a:lnTo>
                  <a:pt x="3383" y="2240256"/>
                </a:lnTo>
                <a:lnTo>
                  <a:pt x="1293305" y="2030376"/>
                </a:lnTo>
                <a:lnTo>
                  <a:pt x="433448" y="1046238"/>
                </a:lnTo>
                <a:lnTo>
                  <a:pt x="1655962" y="1509222"/>
                </a:lnTo>
                <a:lnTo>
                  <a:pt x="1403456" y="226776"/>
                </a:lnTo>
                <a:lnTo>
                  <a:pt x="2229884" y="1239493"/>
                </a:lnTo>
                <a:lnTo>
                  <a:pt x="2652982" y="2766"/>
                </a:lnTo>
                <a:lnTo>
                  <a:pt x="2862251" y="1292787"/>
                </a:lnTo>
                <a:lnTo>
                  <a:pt x="3847000" y="432831"/>
                </a:lnTo>
                <a:lnTo>
                  <a:pt x="3383405" y="1655444"/>
                </a:lnTo>
                <a:lnTo>
                  <a:pt x="4665952" y="1402922"/>
                </a:lnTo>
                <a:lnTo>
                  <a:pt x="3653133" y="2229366"/>
                </a:lnTo>
                <a:lnTo>
                  <a:pt x="4889963" y="2652448"/>
                </a:lnTo>
                <a:lnTo>
                  <a:pt x="3599839" y="2861733"/>
                </a:lnTo>
                <a:lnTo>
                  <a:pt x="4459795" y="3846483"/>
                </a:lnTo>
                <a:lnTo>
                  <a:pt x="3237794" y="3382788"/>
                </a:lnTo>
                <a:lnTo>
                  <a:pt x="3489807" y="4665418"/>
                </a:lnTo>
                <a:lnTo>
                  <a:pt x="3489807" y="4665418"/>
                </a:lnTo>
                <a:close/>
              </a:path>
            </a:pathLst>
          </a:custGeom>
          <a:solidFill>
            <a:srgbClr val="fee0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> 
				</p:cNvPr>
          <p:cNvSpPr/>
          <p:nvPr/>
        </p:nvSpPr>
        <p:spPr>
          <a:xfrm>
            <a:off x="15932150" y="5657850"/>
            <a:ext cx="3422650" cy="5010150"/>
          </a:xfrm>
          <a:custGeom>
            <a:avLst/>
            <a:gdLst>
              <a:gd name="connsiteX0" fmla="*/ 2081179 w 3422650"/>
              <a:gd name="connsiteY0" fmla="*/ 18842 h 5010150"/>
              <a:gd name="connsiteX1" fmla="*/ 2379580 w 3422650"/>
              <a:gd name="connsiteY1" fmla="*/ 1784745 h 5010150"/>
              <a:gd name="connsiteX2" fmla="*/ 2360665 w 3422650"/>
              <a:gd name="connsiteY2" fmla="*/ 1797446 h 5010150"/>
              <a:gd name="connsiteX3" fmla="*/ 1057095 w 3422650"/>
              <a:gd name="connsiteY3" fmla="*/ 969825 h 5010150"/>
              <a:gd name="connsiteX4" fmla="*/ 1884675 w 3422650"/>
              <a:gd name="connsiteY4" fmla="*/ 2381204 h 5010150"/>
              <a:gd name="connsiteX5" fmla="*/ 1872107 w 3422650"/>
              <a:gd name="connsiteY5" fmla="*/ 2400201 h 5010150"/>
              <a:gd name="connsiteX6" fmla="*/ 349312 w 3422650"/>
              <a:gd name="connsiteY6" fmla="*/ 2212550 h 5010150"/>
              <a:gd name="connsiteX7" fmla="*/ 1595646 w 3422650"/>
              <a:gd name="connsiteY7" fmla="*/ 3120976 h 5010150"/>
              <a:gd name="connsiteX8" fmla="*/ 1591809 w 3422650"/>
              <a:gd name="connsiteY8" fmla="*/ 3143430 h 5010150"/>
              <a:gd name="connsiteX9" fmla="*/ 13524 w 3422650"/>
              <a:gd name="connsiteY9" fmla="*/ 3606305 h 5010150"/>
              <a:gd name="connsiteX10" fmla="*/ 1562422 w 3422650"/>
              <a:gd name="connsiteY10" fmla="*/ 3893869 h 5010150"/>
              <a:gd name="connsiteX11" fmla="*/ 1568612 w 3422650"/>
              <a:gd name="connsiteY11" fmla="*/ 3916506 h 5010150"/>
              <a:gd name="connsiteX12" fmla="*/ 101978 w 3422650"/>
              <a:gd name="connsiteY12" fmla="*/ 5019101 h 5010150"/>
              <a:gd name="connsiteX13" fmla="*/ 1815872 w 3422650"/>
              <a:gd name="connsiteY13" fmla="*/ 4564481 h 5010150"/>
              <a:gd name="connsiteX14" fmla="*/ 3429772 w 3422650"/>
              <a:gd name="connsiteY14" fmla="*/ 3440689 h 5010150"/>
              <a:gd name="connsiteX15" fmla="*/ 3019626 w 3422650"/>
              <a:gd name="connsiteY15" fmla="*/ 1523311 h 5010150"/>
              <a:gd name="connsiteX16" fmla="*/ 2081179 w 3422650"/>
              <a:gd name="connsiteY16" fmla="*/ 18842 h 5010150"/>
              <a:gd name="connsiteX17" fmla="*/ 2081179 w 3422650"/>
              <a:gd name="connsiteY17" fmla="*/ 18842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22650" h="5010150">
                <a:moveTo>
                  <a:pt x="2081179" y="18842"/>
                </a:moveTo>
                <a:cubicBezTo>
                  <a:pt x="1925291" y="122422"/>
                  <a:pt x="2058393" y="899326"/>
                  <a:pt x="2379580" y="1784745"/>
                </a:cubicBezTo>
                <a:cubicBezTo>
                  <a:pt x="2383766" y="1796495"/>
                  <a:pt x="2368762" y="1805697"/>
                  <a:pt x="2360665" y="1797446"/>
                </a:cubicBezTo>
                <a:cubicBezTo>
                  <a:pt x="1753001" y="1179669"/>
                  <a:pt x="1180296" y="811670"/>
                  <a:pt x="1057095" y="969825"/>
                </a:cubicBezTo>
                <a:cubicBezTo>
                  <a:pt x="935849" y="1126230"/>
                  <a:pt x="1301131" y="1743956"/>
                  <a:pt x="1884675" y="2381204"/>
                </a:cubicBezTo>
                <a:cubicBezTo>
                  <a:pt x="1892340" y="2390547"/>
                  <a:pt x="1883021" y="2404522"/>
                  <a:pt x="1872107" y="2400201"/>
                </a:cubicBezTo>
                <a:cubicBezTo>
                  <a:pt x="1092189" y="2109158"/>
                  <a:pt x="424006" y="2023841"/>
                  <a:pt x="349312" y="2212550"/>
                </a:cubicBezTo>
                <a:cubicBezTo>
                  <a:pt x="274615" y="2401260"/>
                  <a:pt x="824545" y="2798095"/>
                  <a:pt x="1595646" y="3120976"/>
                </a:cubicBezTo>
                <a:cubicBezTo>
                  <a:pt x="1607653" y="3125729"/>
                  <a:pt x="1604883" y="3142296"/>
                  <a:pt x="1591809" y="3143430"/>
                </a:cubicBezTo>
                <a:cubicBezTo>
                  <a:pt x="726935" y="3207366"/>
                  <a:pt x="31078" y="3408857"/>
                  <a:pt x="13524" y="3606305"/>
                </a:cubicBezTo>
                <a:cubicBezTo>
                  <a:pt x="-5325" y="3807026"/>
                  <a:pt x="680011" y="3931938"/>
                  <a:pt x="1562422" y="3893869"/>
                </a:cubicBezTo>
                <a:cubicBezTo>
                  <a:pt x="1575065" y="3893826"/>
                  <a:pt x="1579706" y="3910804"/>
                  <a:pt x="1568612" y="3916506"/>
                </a:cubicBezTo>
                <a:cubicBezTo>
                  <a:pt x="707324" y="4347757"/>
                  <a:pt x="58983" y="4834277"/>
                  <a:pt x="101978" y="5019101"/>
                </a:cubicBezTo>
                <a:cubicBezTo>
                  <a:pt x="120595" y="5099649"/>
                  <a:pt x="913237" y="4956655"/>
                  <a:pt x="1815872" y="4564481"/>
                </a:cubicBezTo>
                <a:cubicBezTo>
                  <a:pt x="2723075" y="4170331"/>
                  <a:pt x="3229229" y="3950528"/>
                  <a:pt x="3429772" y="3440689"/>
                </a:cubicBezTo>
                <a:cubicBezTo>
                  <a:pt x="3628586" y="2935214"/>
                  <a:pt x="3413056" y="2433539"/>
                  <a:pt x="3019626" y="1523311"/>
                </a:cubicBezTo>
                <a:cubicBezTo>
                  <a:pt x="2631475" y="625265"/>
                  <a:pt x="2151405" y="-27801"/>
                  <a:pt x="2081179" y="18842"/>
                </a:cubicBezTo>
                <a:lnTo>
                  <a:pt x="2081179" y="18842"/>
                </a:lnTo>
                <a:close/>
              </a:path>
            </a:pathLst>
          </a:custGeom>
          <a:solidFill>
            <a:srgbClr val="feb5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3" name="TextBox 93"/>
          <p:cNvSpPr txBox="1"/>
          <p:nvPr/>
        </p:nvSpPr>
        <p:spPr>
          <a:xfrm>
            <a:off x="7253478" y="3421629"/>
            <a:ext cx="3847769" cy="3398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52351">
              <a:lnSpc>
                <a:spcPct val="100000"/>
              </a:lnSpc>
            </a:pPr>
            <a:r>
              <a:rPr lang="en-US" altLang="zh-CN" sz="8000" spc="-405" dirty="0">
                <a:solidFill>
                  <a:srgbClr val="000000"/>
                </a:solidFill>
                <a:latin typeface="Times New Roman"/>
                <a:ea typeface="Times New Roman"/>
              </a:rPr>
              <a:t>Mer</a:t>
            </a:r>
            <a:r>
              <a:rPr lang="en-US" altLang="zh-CN" sz="8000" spc="-400" dirty="0">
                <a:solidFill>
                  <a:srgbClr val="000000"/>
                </a:solidFill>
                <a:latin typeface="Times New Roman"/>
                <a:ea typeface="Times New Roman"/>
              </a:rPr>
              <a:t>ci</a:t>
            </a:r>
          </a:p>
          <a:p>
            <a:pPr marL="0" indent="304651">
              <a:lnSpc>
                <a:spcPct val="78750"/>
              </a:lnSpc>
            </a:pPr>
            <a:r>
              <a:rPr lang="en-US" altLang="zh-CN" sz="8000" spc="15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80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8000" spc="135" dirty="0">
                <a:solidFill>
                  <a:srgbClr val="000000"/>
                </a:solidFill>
                <a:latin typeface="Times New Roman"/>
                <a:ea typeface="Times New Roman"/>
              </a:rPr>
              <a:t>votre</a:t>
            </a:r>
          </a:p>
          <a:p>
            <a:pPr marL="0">
              <a:lnSpc>
                <a:spcPct val="100000"/>
              </a:lnSpc>
            </a:pPr>
            <a:r>
              <a:rPr lang="en-US" altLang="zh-CN" sz="8000" spc="250" dirty="0">
                <a:solidFill>
                  <a:srgbClr val="000000"/>
                </a:solidFill>
                <a:latin typeface="Times New Roman"/>
                <a:ea typeface="Times New Roman"/>
              </a:rPr>
              <a:t>atte</a:t>
            </a:r>
            <a:r>
              <a:rPr lang="en-US" altLang="zh-CN" sz="8000" spc="240" dirty="0">
                <a:solidFill>
                  <a:srgbClr val="000000"/>
                </a:solidFill>
                <a:latin typeface="Times New Roman"/>
                <a:ea typeface="Times New Roman"/>
              </a:rPr>
              <a:t>ntion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7070525" y="8898283"/>
            <a:ext cx="882157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65" dirty="0">
                <a:solidFill>
                  <a:srgbClr val="000000"/>
                </a:solidFill>
                <a:latin typeface="Times New Roman"/>
                <a:ea typeface="Times New Roman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Freeform 8"> 
				</p:cNvPr>
          <p:cNvSpPr/>
          <p:nvPr/>
        </p:nvSpPr>
        <p:spPr>
          <a:xfrm>
            <a:off x="15894050" y="-869950"/>
            <a:ext cx="4057650" cy="5264150"/>
          </a:xfrm>
          <a:custGeom>
            <a:avLst/>
            <a:gdLst>
              <a:gd name="connsiteX0" fmla="*/ 4067240 w 4057650"/>
              <a:gd name="connsiteY0" fmla="*/ 686693 h 5264150"/>
              <a:gd name="connsiteX1" fmla="*/ 3290219 w 4057650"/>
              <a:gd name="connsiteY1" fmla="*/ 5269487 h 5264150"/>
              <a:gd name="connsiteX2" fmla="*/ 2406783 w 4057650"/>
              <a:gd name="connsiteY2" fmla="*/ 3789091 h 5264150"/>
              <a:gd name="connsiteX3" fmla="*/ 1079952 w 4057650"/>
              <a:gd name="connsiteY3" fmla="*/ 2733339 h 5264150"/>
              <a:gd name="connsiteX4" fmla="*/ 842122 w 4057650"/>
              <a:gd name="connsiteY4" fmla="*/ 1308372 h 5264150"/>
              <a:gd name="connsiteX5" fmla="*/ 121935 w 4057650"/>
              <a:gd name="connsiteY5" fmla="*/ 537845 h 5264150"/>
              <a:gd name="connsiteX6" fmla="*/ 10734 w 4057650"/>
              <a:gd name="connsiteY6" fmla="*/ -1093 h 5264150"/>
              <a:gd name="connsiteX7" fmla="*/ 4067240 w 4057650"/>
              <a:gd name="connsiteY7" fmla="*/ 686693 h 5264150"/>
              <a:gd name="connsiteX8" fmla="*/ 4067240 w 4057650"/>
              <a:gd name="connsiteY8" fmla="*/ 686693 h 5264150"/>
              <a:gd name="connsiteX9" fmla="*/ 4067240 w 4057650"/>
              <a:gd name="connsiteY9" fmla="*/ 686693 h 526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7650" h="5264150">
                <a:moveTo>
                  <a:pt x="4067240" y="686693"/>
                </a:moveTo>
                <a:lnTo>
                  <a:pt x="3290219" y="5269487"/>
                </a:lnTo>
                <a:cubicBezTo>
                  <a:pt x="2271929" y="5022536"/>
                  <a:pt x="2624235" y="4298765"/>
                  <a:pt x="2406783" y="3789091"/>
                </a:cubicBezTo>
                <a:cubicBezTo>
                  <a:pt x="2190444" y="3272851"/>
                  <a:pt x="1439237" y="3402148"/>
                  <a:pt x="1079952" y="2733339"/>
                </a:cubicBezTo>
                <a:cubicBezTo>
                  <a:pt x="712989" y="2069982"/>
                  <a:pt x="908949" y="1670929"/>
                  <a:pt x="842122" y="1308372"/>
                </a:cubicBezTo>
                <a:cubicBezTo>
                  <a:pt x="775293" y="945815"/>
                  <a:pt x="320386" y="801141"/>
                  <a:pt x="121935" y="537845"/>
                </a:cubicBezTo>
                <a:cubicBezTo>
                  <a:pt x="-42699" y="314055"/>
                  <a:pt x="10734" y="-1093"/>
                  <a:pt x="10734" y="-1093"/>
                </a:cubicBezTo>
                <a:lnTo>
                  <a:pt x="4067240" y="686693"/>
                </a:lnTo>
                <a:lnTo>
                  <a:pt x="4067240" y="686693"/>
                </a:lnTo>
                <a:lnTo>
                  <a:pt x="4067240" y="686693"/>
                </a:lnTo>
                <a:close/>
              </a:path>
            </a:pathLst>
          </a:custGeom>
          <a:solidFill>
            <a:srgbClr val="b2d8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97603" y="2137885"/>
            <a:ext cx="368498" cy="846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4900" spc="34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47654" y="595889"/>
            <a:ext cx="12072345" cy="35591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264347">
              <a:lnSpc>
                <a:spcPct val="100000"/>
              </a:lnSpc>
            </a:pPr>
            <a:r>
              <a:rPr lang="en-US" altLang="zh-CN" sz="10000" spc="-1519" dirty="0">
                <a:solidFill>
                  <a:srgbClr val="000000"/>
                </a:solidFill>
                <a:latin typeface="Times New Roman"/>
                <a:ea typeface="Times New Roman"/>
              </a:rPr>
              <a:t>SOMMAIRE</a:t>
            </a:r>
            <a:r>
              <a:rPr lang="en-US" altLang="zh-CN" sz="10000" spc="-57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10000" spc="-64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 marL="0">
              <a:lnSpc>
                <a:spcPct val="100000"/>
              </a:lnSpc>
              <a:spcBef>
                <a:spcPts val="125"/>
              </a:spcBef>
            </a:pPr>
            <a:r>
              <a:rPr lang="en-US" altLang="zh-CN" sz="5200" spc="250" dirty="0">
                <a:solidFill>
                  <a:srgbClr val="000000"/>
                </a:solidFill>
                <a:latin typeface="Times New Roman"/>
                <a:ea typeface="Times New Roman"/>
              </a:rPr>
              <a:t>Introduction</a:t>
            </a:r>
            <a:r>
              <a:rPr lang="en-US" altLang="zh-CN" sz="52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15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2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2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90" dirty="0">
                <a:solidFill>
                  <a:srgbClr val="000000"/>
                </a:solidFill>
                <a:latin typeface="Times New Roman"/>
                <a:ea typeface="Times New Roman"/>
              </a:rPr>
              <a:t>méthodes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20" dirty="0">
                <a:solidFill>
                  <a:srgbClr val="000000"/>
                </a:solidFill>
                <a:latin typeface="Times New Roman"/>
                <a:ea typeface="Times New Roman"/>
              </a:rPr>
              <a:t>utilisées</a:t>
            </a:r>
          </a:p>
          <a:p>
            <a:pPr marL="0" indent="1200490">
              <a:lnSpc>
                <a:spcPct val="66250"/>
              </a:lnSpc>
            </a:pPr>
            <a:r>
              <a:rPr lang="en-US" altLang="zh-CN" sz="4300" spc="29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  <a:p>
            <a:pPr marL="0" indent="2085737">
              <a:lnSpc>
                <a:spcPct val="100000"/>
              </a:lnSpc>
            </a:pPr>
            <a:r>
              <a:rPr lang="en-US" altLang="zh-CN" sz="5200" spc="320" dirty="0">
                <a:solidFill>
                  <a:srgbClr val="000000"/>
                </a:solidFill>
                <a:latin typeface="Times New Roman"/>
                <a:ea typeface="Times New Roman"/>
              </a:rPr>
              <a:t>Présentation</a:t>
            </a:r>
            <a:r>
              <a:rPr lang="en-US" altLang="zh-CN" sz="52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79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45" dirty="0">
                <a:solidFill>
                  <a:srgbClr val="000000"/>
                </a:solidFill>
                <a:latin typeface="Times New Roman"/>
                <a:ea typeface="Times New Roman"/>
              </a:rPr>
              <a:t>problématique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9640" y="4255458"/>
            <a:ext cx="439229" cy="742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4300" spc="295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5909" y="4294416"/>
            <a:ext cx="5333781" cy="1447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200" spc="229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  <a:r>
              <a:rPr lang="en-US" altLang="zh-CN" sz="5200" spc="3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50" dirty="0">
                <a:solidFill>
                  <a:srgbClr val="000000"/>
                </a:solidFill>
                <a:latin typeface="Times New Roman"/>
                <a:ea typeface="Times New Roman"/>
              </a:rPr>
              <a:t>proposée</a:t>
            </a:r>
          </a:p>
          <a:p>
            <a:pPr marL="0" indent="4643677">
              <a:lnSpc>
                <a:spcPct val="100000"/>
              </a:lnSpc>
            </a:pPr>
            <a:r>
              <a:rPr lang="en-US" altLang="zh-CN" sz="4300" spc="295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3315" y="4996843"/>
            <a:ext cx="7175505" cy="792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200" spc="240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2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15" dirty="0">
                <a:solidFill>
                  <a:srgbClr val="000000"/>
                </a:solidFill>
                <a:latin typeface="Times New Roman"/>
                <a:ea typeface="Times New Roman"/>
              </a:rPr>
              <a:t>besoins</a:t>
            </a:r>
            <a:r>
              <a:rPr lang="en-US" altLang="zh-CN" sz="52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04" dirty="0">
                <a:solidFill>
                  <a:srgbClr val="000000"/>
                </a:solidFill>
                <a:latin typeface="Times New Roman"/>
                <a:ea typeface="Times New Roman"/>
              </a:rPr>
              <a:t>fonctionnels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6195" y="5879093"/>
            <a:ext cx="9121613" cy="792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300" spc="32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  <a:r>
              <a:rPr lang="en-US" altLang="zh-CN" sz="4300" spc="16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5200" spc="395" dirty="0">
                <a:solidFill>
                  <a:srgbClr val="000000"/>
                </a:solidFill>
                <a:latin typeface="Times New Roman"/>
                <a:ea typeface="Times New Roman"/>
              </a:rPr>
              <a:t>Montage</a:t>
            </a:r>
            <a:r>
              <a:rPr lang="en-US" altLang="zh-CN" sz="52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9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2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15" dirty="0">
                <a:solidFill>
                  <a:srgbClr val="000000"/>
                </a:solidFill>
                <a:latin typeface="Times New Roman"/>
                <a:ea typeface="Times New Roman"/>
              </a:rPr>
              <a:t>explication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50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6795" y="6860548"/>
            <a:ext cx="11173974" cy="792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200" spc="304" dirty="0">
                <a:solidFill>
                  <a:srgbClr val="000000"/>
                </a:solidFill>
                <a:latin typeface="Times New Roman"/>
                <a:ea typeface="Times New Roman"/>
              </a:rPr>
              <a:t>caractéristiques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0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95" dirty="0">
                <a:solidFill>
                  <a:srgbClr val="000000"/>
                </a:solidFill>
                <a:latin typeface="Times New Roman"/>
                <a:ea typeface="Times New Roman"/>
              </a:rPr>
              <a:t>du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04" dirty="0">
                <a:solidFill>
                  <a:srgbClr val="000000"/>
                </a:solidFill>
                <a:latin typeface="Times New Roman"/>
                <a:ea typeface="Times New Roman"/>
              </a:rPr>
              <a:t>rôle</a:t>
            </a:r>
            <a:r>
              <a:rPr lang="en-US" altLang="zh-CN" sz="52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7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52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70" dirty="0">
                <a:solidFill>
                  <a:srgbClr val="000000"/>
                </a:solidFill>
                <a:latin typeface="Times New Roman"/>
                <a:ea typeface="Times New Roman"/>
              </a:rPr>
              <a:t>chaque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41719" y="7850529"/>
            <a:ext cx="12122163" cy="1944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45416"/>
              </a:lnSpc>
              <a:tabLst>
                <a:tab pos="4016358" algn="l"/>
                <a:tab pos="11617580" algn="l"/>
              </a:tabLst>
            </a:pPr>
            <a:r>
              <a:rPr lang="en-US" altLang="zh-CN" sz="5200" spc="309" dirty="0">
                <a:solidFill>
                  <a:srgbClr val="000000"/>
                </a:solidFill>
                <a:latin typeface="Times New Roman"/>
                <a:ea typeface="Times New Roman"/>
              </a:rPr>
              <a:t>composant	</a:t>
            </a:r>
            <a:r>
              <a:rPr lang="en-US" altLang="zh-CN" sz="4300" spc="154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  <a:r>
              <a:rPr lang="en-US" altLang="zh-CN" sz="4300" spc="8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5200" spc="175" dirty="0">
                <a:solidFill>
                  <a:srgbClr val="000000"/>
                </a:solidFill>
                <a:latin typeface="Times New Roman"/>
                <a:ea typeface="Times New Roman"/>
              </a:rPr>
              <a:t>Conclusion	</a:t>
            </a:r>
            <a:r>
              <a:rPr lang="en-US" altLang="zh-CN" sz="5200" spc="329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> 
				</p:cNvPr>
          <p:cNvSpPr/>
          <p:nvPr/>
        </p:nvSpPr>
        <p:spPr>
          <a:xfrm>
            <a:off x="16623647" y="-826152"/>
            <a:ext cx="1461152" cy="4140852"/>
          </a:xfrm>
          <a:custGeom>
            <a:avLst/>
            <a:gdLst>
              <a:gd name="connsiteX0" fmla="*/ 1237119 w 1461152"/>
              <a:gd name="connsiteY0" fmla="*/ 1361256 h 4140852"/>
              <a:gd name="connsiteX1" fmla="*/ 1356390 w 1461152"/>
              <a:gd name="connsiteY1" fmla="*/ 1384724 h 4140852"/>
              <a:gd name="connsiteX2" fmla="*/ 1470634 w 1461152"/>
              <a:gd name="connsiteY2" fmla="*/ 1600461 h 4140852"/>
              <a:gd name="connsiteX3" fmla="*/ 1431549 w 1461152"/>
              <a:gd name="connsiteY3" fmla="*/ 1735615 h 4140852"/>
              <a:gd name="connsiteX4" fmla="*/ 1083219 w 1461152"/>
              <a:gd name="connsiteY4" fmla="*/ 3231913 h 4140852"/>
              <a:gd name="connsiteX5" fmla="*/ 933360 w 1461152"/>
              <a:gd name="connsiteY5" fmla="*/ 3905813 h 4140852"/>
              <a:gd name="connsiteX6" fmla="*/ 876727 w 1461152"/>
              <a:gd name="connsiteY6" fmla="*/ 4066254 h 4140852"/>
              <a:gd name="connsiteX7" fmla="*/ 718041 w 1461152"/>
              <a:gd name="connsiteY7" fmla="*/ 4147357 h 4140852"/>
              <a:gd name="connsiteX8" fmla="*/ 605592 w 1461152"/>
              <a:gd name="connsiteY8" fmla="*/ 4009711 h 4140852"/>
              <a:gd name="connsiteX9" fmla="*/ 614770 w 1461152"/>
              <a:gd name="connsiteY9" fmla="*/ 3720348 h 4140852"/>
              <a:gd name="connsiteX10" fmla="*/ 614492 w 1461152"/>
              <a:gd name="connsiteY10" fmla="*/ 2577590 h 4140852"/>
              <a:gd name="connsiteX11" fmla="*/ 628615 w 1461152"/>
              <a:gd name="connsiteY11" fmla="*/ 2177477 h 4140852"/>
              <a:gd name="connsiteX12" fmla="*/ 414176 w 1461152"/>
              <a:gd name="connsiteY12" fmla="*/ 2212629 h 4140852"/>
              <a:gd name="connsiteX13" fmla="*/ 290025 w 1461152"/>
              <a:gd name="connsiteY13" fmla="*/ 2234697 h 4140852"/>
              <a:gd name="connsiteX14" fmla="*/ 39723 w 1461152"/>
              <a:gd name="connsiteY14" fmla="*/ 2039729 h 4140852"/>
              <a:gd name="connsiteX15" fmla="*/ 19671 w 1461152"/>
              <a:gd name="connsiteY15" fmla="*/ 1490495 h 4140852"/>
              <a:gd name="connsiteX16" fmla="*/ 21606 w 1461152"/>
              <a:gd name="connsiteY16" fmla="*/ 1215722 h 4140852"/>
              <a:gd name="connsiteX17" fmla="*/ 52430 w 1461152"/>
              <a:gd name="connsiteY17" fmla="*/ 385017 h 4140852"/>
              <a:gd name="connsiteX18" fmla="*/ 247214 w 1461152"/>
              <a:gd name="connsiteY18" fmla="*/ 138956 h 4140852"/>
              <a:gd name="connsiteX19" fmla="*/ 327212 w 1461152"/>
              <a:gd name="connsiteY19" fmla="*/ 120264 h 4140852"/>
              <a:gd name="connsiteX20" fmla="*/ 1017962 w 1461152"/>
              <a:gd name="connsiteY20" fmla="*/ 9511 h 4140852"/>
              <a:gd name="connsiteX21" fmla="*/ 1122080 w 1461152"/>
              <a:gd name="connsiteY21" fmla="*/ 995 h 4140852"/>
              <a:gd name="connsiteX22" fmla="*/ 1291183 w 1461152"/>
              <a:gd name="connsiteY22" fmla="*/ 168029 h 4140852"/>
              <a:gd name="connsiteX23" fmla="*/ 1262332 w 1461152"/>
              <a:gd name="connsiteY23" fmla="*/ 841877 h 4140852"/>
              <a:gd name="connsiteX24" fmla="*/ 1237119 w 1461152"/>
              <a:gd name="connsiteY24" fmla="*/ 1361256 h 4140852"/>
              <a:gd name="connsiteX25" fmla="*/ 1237119 w 1461152"/>
              <a:gd name="connsiteY25" fmla="*/ 1361256 h 414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1152" h="4140852">
                <a:moveTo>
                  <a:pt x="1237119" y="1361256"/>
                </a:moveTo>
                <a:cubicBezTo>
                  <a:pt x="1284016" y="1370498"/>
                  <a:pt x="1321506" y="1373872"/>
                  <a:pt x="1356390" y="1384724"/>
                </a:cubicBezTo>
                <a:cubicBezTo>
                  <a:pt x="1456464" y="1414787"/>
                  <a:pt x="1499956" y="1500770"/>
                  <a:pt x="1470634" y="1600461"/>
                </a:cubicBezTo>
                <a:cubicBezTo>
                  <a:pt x="1457016" y="1645685"/>
                  <a:pt x="1437315" y="1689819"/>
                  <a:pt x="1431549" y="1735615"/>
                </a:cubicBezTo>
                <a:cubicBezTo>
                  <a:pt x="1363236" y="2245596"/>
                  <a:pt x="1210231" y="2735380"/>
                  <a:pt x="1083219" y="3231913"/>
                </a:cubicBezTo>
                <a:cubicBezTo>
                  <a:pt x="1025486" y="3454037"/>
                  <a:pt x="984491" y="3680834"/>
                  <a:pt x="933360" y="3905813"/>
                </a:cubicBezTo>
                <a:cubicBezTo>
                  <a:pt x="920824" y="3961266"/>
                  <a:pt x="901062" y="4015006"/>
                  <a:pt x="876727" y="4066254"/>
                </a:cubicBezTo>
                <a:cubicBezTo>
                  <a:pt x="845515" y="4130066"/>
                  <a:pt x="790931" y="4163348"/>
                  <a:pt x="718041" y="4147357"/>
                </a:cubicBezTo>
                <a:cubicBezTo>
                  <a:pt x="645149" y="4131365"/>
                  <a:pt x="606457" y="4081364"/>
                  <a:pt x="605592" y="4009711"/>
                </a:cubicBezTo>
                <a:cubicBezTo>
                  <a:pt x="604178" y="3913292"/>
                  <a:pt x="614413" y="3817287"/>
                  <a:pt x="614770" y="3720348"/>
                </a:cubicBezTo>
                <a:cubicBezTo>
                  <a:pt x="615353" y="3339550"/>
                  <a:pt x="613024" y="2958648"/>
                  <a:pt x="614492" y="2577590"/>
                </a:cubicBezTo>
                <a:cubicBezTo>
                  <a:pt x="614621" y="2447161"/>
                  <a:pt x="623485" y="2317044"/>
                  <a:pt x="628615" y="2177477"/>
                </a:cubicBezTo>
                <a:cubicBezTo>
                  <a:pt x="554397" y="2189679"/>
                  <a:pt x="483714" y="2200842"/>
                  <a:pt x="414176" y="2212629"/>
                </a:cubicBezTo>
                <a:cubicBezTo>
                  <a:pt x="373087" y="2219898"/>
                  <a:pt x="331632" y="2229193"/>
                  <a:pt x="290025" y="2234697"/>
                </a:cubicBezTo>
                <a:cubicBezTo>
                  <a:pt x="146115" y="2254895"/>
                  <a:pt x="49564" y="2184488"/>
                  <a:pt x="39723" y="2039729"/>
                </a:cubicBezTo>
                <a:cubicBezTo>
                  <a:pt x="27474" y="1857326"/>
                  <a:pt x="24586" y="1674092"/>
                  <a:pt x="19671" y="1490495"/>
                </a:cubicBezTo>
                <a:cubicBezTo>
                  <a:pt x="17786" y="1399008"/>
                  <a:pt x="18811" y="1307624"/>
                  <a:pt x="21606" y="1215722"/>
                </a:cubicBezTo>
                <a:cubicBezTo>
                  <a:pt x="30616" y="938872"/>
                  <a:pt x="39625" y="662022"/>
                  <a:pt x="52430" y="385017"/>
                </a:cubicBezTo>
                <a:cubicBezTo>
                  <a:pt x="59498" y="232417"/>
                  <a:pt x="100314" y="184960"/>
                  <a:pt x="247214" y="138956"/>
                </a:cubicBezTo>
                <a:cubicBezTo>
                  <a:pt x="273484" y="130285"/>
                  <a:pt x="299646" y="124522"/>
                  <a:pt x="327212" y="120264"/>
                </a:cubicBezTo>
                <a:cubicBezTo>
                  <a:pt x="557462" y="83346"/>
                  <a:pt x="787713" y="46428"/>
                  <a:pt x="1017962" y="9511"/>
                </a:cubicBezTo>
                <a:cubicBezTo>
                  <a:pt x="1051718" y="3436"/>
                  <a:pt x="1086510" y="892"/>
                  <a:pt x="1122080" y="995"/>
                </a:cubicBezTo>
                <a:cubicBezTo>
                  <a:pt x="1225511" y="3228"/>
                  <a:pt x="1294038" y="66521"/>
                  <a:pt x="1291183" y="168029"/>
                </a:cubicBezTo>
                <a:cubicBezTo>
                  <a:pt x="1285240" y="393164"/>
                  <a:pt x="1272330" y="617468"/>
                  <a:pt x="1262332" y="841877"/>
                </a:cubicBezTo>
                <a:cubicBezTo>
                  <a:pt x="1253633" y="1015089"/>
                  <a:pt x="1245818" y="1188043"/>
                  <a:pt x="1237119" y="1361256"/>
                </a:cubicBezTo>
                <a:lnTo>
                  <a:pt x="1237119" y="1361256"/>
                </a:lnTo>
                <a:close/>
              </a:path>
            </a:pathLst>
          </a:custGeom>
          <a:solidFill>
            <a:srgbClr val="b2d8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84076" y="996419"/>
            <a:ext cx="4260431" cy="701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9583"/>
              </a:lnSpc>
            </a:pPr>
            <a:r>
              <a:rPr lang="en-US" altLang="zh-CN" sz="4200" spc="985" dirty="0">
                <a:solidFill>
                  <a:srgbClr val="000000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4200" spc="980" dirty="0">
                <a:solidFill>
                  <a:srgbClr val="000000"/>
                </a:solidFill>
                <a:latin typeface="Times New Roman"/>
                <a:ea typeface="Times New Roman"/>
              </a:rPr>
              <a:t>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38245" y="5579858"/>
            <a:ext cx="13042117" cy="500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  <a:tabLst>
                <a:tab pos="4016722" algn="l"/>
                <a:tab pos="7546181" algn="l"/>
                <a:tab pos="11050190" algn="l"/>
              </a:tabLst>
            </a:pPr>
            <a:r>
              <a:rPr lang="en-US" altLang="zh-CN" sz="2900" spc="154" dirty="0">
                <a:solidFill>
                  <a:srgbClr val="000000"/>
                </a:solidFill>
                <a:latin typeface="Times New Roman"/>
                <a:ea typeface="Times New Roman"/>
              </a:rPr>
              <a:t>Manef</a:t>
            </a:r>
            <a:r>
              <a:rPr lang="en-US" altLang="zh-CN" sz="29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45" dirty="0">
                <a:solidFill>
                  <a:srgbClr val="000000"/>
                </a:solidFill>
                <a:latin typeface="Times New Roman"/>
                <a:ea typeface="Times New Roman"/>
              </a:rPr>
              <a:t>Swaidi	</a:t>
            </a:r>
            <a:r>
              <a:rPr lang="en-US" altLang="zh-CN" sz="2900" spc="135" dirty="0">
                <a:solidFill>
                  <a:srgbClr val="000000"/>
                </a:solidFill>
                <a:latin typeface="Times New Roman"/>
                <a:ea typeface="Times New Roman"/>
              </a:rPr>
              <a:t>Firas</a:t>
            </a:r>
            <a:r>
              <a:rPr lang="en-US" altLang="zh-CN" sz="29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64" dirty="0">
                <a:solidFill>
                  <a:srgbClr val="000000"/>
                </a:solidFill>
                <a:latin typeface="Times New Roman"/>
                <a:ea typeface="Times New Roman"/>
              </a:rPr>
              <a:t>Ridene	</a:t>
            </a:r>
            <a:r>
              <a:rPr lang="en-US" altLang="zh-CN" sz="2900" spc="164" dirty="0">
                <a:solidFill>
                  <a:srgbClr val="000000"/>
                </a:solidFill>
                <a:latin typeface="Times New Roman"/>
                <a:ea typeface="Times New Roman"/>
              </a:rPr>
              <a:t>Youssef</a:t>
            </a:r>
            <a:r>
              <a:rPr lang="en-US" altLang="zh-CN" sz="29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70" dirty="0">
                <a:solidFill>
                  <a:srgbClr val="000000"/>
                </a:solidFill>
                <a:latin typeface="Times New Roman"/>
                <a:ea typeface="Times New Roman"/>
              </a:rPr>
              <a:t>Gara	</a:t>
            </a:r>
            <a:r>
              <a:rPr lang="en-US" altLang="zh-CN" sz="2900" spc="135" dirty="0">
                <a:solidFill>
                  <a:srgbClr val="000000"/>
                </a:solidFill>
                <a:latin typeface="Times New Roman"/>
                <a:ea typeface="Times New Roman"/>
              </a:rPr>
              <a:t>Louai</a:t>
            </a:r>
            <a:r>
              <a:rPr lang="en-US" altLang="zh-CN" sz="29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150" dirty="0">
                <a:solidFill>
                  <a:srgbClr val="000000"/>
                </a:solidFill>
                <a:latin typeface="Times New Roman"/>
                <a:ea typeface="Times New Roman"/>
              </a:rPr>
              <a:t>Ouni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43346" y="8898291"/>
            <a:ext cx="13020535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  <a:tabLst>
                <a:tab pos="6737895" algn="l"/>
                <a:tab pos="12515953" algn="l"/>
              </a:tabLst>
            </a:pPr>
            <a:r>
              <a:rPr lang="en-US" altLang="zh-CN" sz="2900" spc="254" dirty="0">
                <a:solidFill>
                  <a:srgbClr val="000000"/>
                </a:solidFill>
                <a:latin typeface="Times New Roman"/>
                <a:ea typeface="Times New Roman"/>
              </a:rPr>
              <a:t>Emna</a:t>
            </a:r>
            <a:r>
              <a:rPr lang="en-US" altLang="zh-CN" sz="29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220" dirty="0">
                <a:solidFill>
                  <a:srgbClr val="000000"/>
                </a:solidFill>
                <a:latin typeface="Times New Roman"/>
                <a:ea typeface="Times New Roman"/>
              </a:rPr>
              <a:t>Machhout	</a:t>
            </a:r>
            <a:r>
              <a:rPr lang="en-US" altLang="zh-CN" sz="2900" spc="215" dirty="0">
                <a:solidFill>
                  <a:srgbClr val="000000"/>
                </a:solidFill>
                <a:latin typeface="Times New Roman"/>
                <a:ea typeface="Times New Roman"/>
              </a:rPr>
              <a:t>Dhia</a:t>
            </a:r>
            <a:r>
              <a:rPr lang="en-US" altLang="zh-CN" sz="29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00" spc="209" dirty="0">
                <a:solidFill>
                  <a:srgbClr val="000000"/>
                </a:solidFill>
                <a:latin typeface="Times New Roman"/>
                <a:ea typeface="Times New Roman"/>
              </a:rPr>
              <a:t>bacha	</a:t>
            </a:r>
            <a:r>
              <a:rPr lang="en-US" altLang="zh-CN" sz="5200" spc="329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 
				</p:cNvPr>
          <p:cNvSpPr/>
          <p:nvPr/>
        </p:nvSpPr>
        <p:spPr>
          <a:xfrm>
            <a:off x="16613190" y="-836608"/>
            <a:ext cx="1471608" cy="4151308"/>
          </a:xfrm>
          <a:custGeom>
            <a:avLst/>
            <a:gdLst>
              <a:gd name="connsiteX0" fmla="*/ 1247576 w 1471608"/>
              <a:gd name="connsiteY0" fmla="*/ 1371710 h 4151308"/>
              <a:gd name="connsiteX1" fmla="*/ 1366846 w 1471608"/>
              <a:gd name="connsiteY1" fmla="*/ 1395178 h 4151308"/>
              <a:gd name="connsiteX2" fmla="*/ 1481090 w 1471608"/>
              <a:gd name="connsiteY2" fmla="*/ 1610915 h 4151308"/>
              <a:gd name="connsiteX3" fmla="*/ 1442006 w 1471608"/>
              <a:gd name="connsiteY3" fmla="*/ 1746069 h 4151308"/>
              <a:gd name="connsiteX4" fmla="*/ 1093675 w 1471608"/>
              <a:gd name="connsiteY4" fmla="*/ 3242368 h 4151308"/>
              <a:gd name="connsiteX5" fmla="*/ 943816 w 1471608"/>
              <a:gd name="connsiteY5" fmla="*/ 3916268 h 4151308"/>
              <a:gd name="connsiteX6" fmla="*/ 887184 w 1471608"/>
              <a:gd name="connsiteY6" fmla="*/ 4076708 h 4151308"/>
              <a:gd name="connsiteX7" fmla="*/ 728498 w 1471608"/>
              <a:gd name="connsiteY7" fmla="*/ 4157811 h 4151308"/>
              <a:gd name="connsiteX8" fmla="*/ 616049 w 1471608"/>
              <a:gd name="connsiteY8" fmla="*/ 4020166 h 4151308"/>
              <a:gd name="connsiteX9" fmla="*/ 625226 w 1471608"/>
              <a:gd name="connsiteY9" fmla="*/ 3730803 h 4151308"/>
              <a:gd name="connsiteX10" fmla="*/ 624949 w 1471608"/>
              <a:gd name="connsiteY10" fmla="*/ 2588045 h 4151308"/>
              <a:gd name="connsiteX11" fmla="*/ 639072 w 1471608"/>
              <a:gd name="connsiteY11" fmla="*/ 2187931 h 4151308"/>
              <a:gd name="connsiteX12" fmla="*/ 424632 w 1471608"/>
              <a:gd name="connsiteY12" fmla="*/ 2223084 h 4151308"/>
              <a:gd name="connsiteX13" fmla="*/ 300482 w 1471608"/>
              <a:gd name="connsiteY13" fmla="*/ 2245151 h 4151308"/>
              <a:gd name="connsiteX14" fmla="*/ 50179 w 1471608"/>
              <a:gd name="connsiteY14" fmla="*/ 2050183 h 4151308"/>
              <a:gd name="connsiteX15" fmla="*/ 30128 w 1471608"/>
              <a:gd name="connsiteY15" fmla="*/ 1500949 h 4151308"/>
              <a:gd name="connsiteX16" fmla="*/ 32063 w 1471608"/>
              <a:gd name="connsiteY16" fmla="*/ 1226176 h 4151308"/>
              <a:gd name="connsiteX17" fmla="*/ 62887 w 1471608"/>
              <a:gd name="connsiteY17" fmla="*/ 395471 h 4151308"/>
              <a:gd name="connsiteX18" fmla="*/ 257671 w 1471608"/>
              <a:gd name="connsiteY18" fmla="*/ 149410 h 4151308"/>
              <a:gd name="connsiteX19" fmla="*/ 337669 w 1471608"/>
              <a:gd name="connsiteY19" fmla="*/ 130718 h 4151308"/>
              <a:gd name="connsiteX20" fmla="*/ 1028419 w 1471608"/>
              <a:gd name="connsiteY20" fmla="*/ 19965 h 4151308"/>
              <a:gd name="connsiteX21" fmla="*/ 1132537 w 1471608"/>
              <a:gd name="connsiteY21" fmla="*/ 11450 h 4151308"/>
              <a:gd name="connsiteX22" fmla="*/ 1301639 w 1471608"/>
              <a:gd name="connsiteY22" fmla="*/ 178483 h 4151308"/>
              <a:gd name="connsiteX23" fmla="*/ 1272788 w 1471608"/>
              <a:gd name="connsiteY23" fmla="*/ 852331 h 4151308"/>
              <a:gd name="connsiteX24" fmla="*/ 1247576 w 1471608"/>
              <a:gd name="connsiteY24" fmla="*/ 1371710 h 4151308"/>
              <a:gd name="connsiteX25" fmla="*/ 1247576 w 1471608"/>
              <a:gd name="connsiteY25" fmla="*/ 1371710 h 41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71608" h="4151308">
                <a:moveTo>
                  <a:pt x="1247576" y="1371710"/>
                </a:moveTo>
                <a:cubicBezTo>
                  <a:pt x="1294472" y="1380952"/>
                  <a:pt x="1331963" y="1384327"/>
                  <a:pt x="1366846" y="1395178"/>
                </a:cubicBezTo>
                <a:cubicBezTo>
                  <a:pt x="1466921" y="1425241"/>
                  <a:pt x="1510413" y="1511224"/>
                  <a:pt x="1481090" y="1610915"/>
                </a:cubicBezTo>
                <a:cubicBezTo>
                  <a:pt x="1467473" y="1656140"/>
                  <a:pt x="1447772" y="1700274"/>
                  <a:pt x="1442006" y="1746069"/>
                </a:cubicBezTo>
                <a:cubicBezTo>
                  <a:pt x="1373692" y="2256050"/>
                  <a:pt x="1220688" y="2745834"/>
                  <a:pt x="1093675" y="3242368"/>
                </a:cubicBezTo>
                <a:cubicBezTo>
                  <a:pt x="1035942" y="3464492"/>
                  <a:pt x="994948" y="3691288"/>
                  <a:pt x="943816" y="3916268"/>
                </a:cubicBezTo>
                <a:cubicBezTo>
                  <a:pt x="931281" y="3971721"/>
                  <a:pt x="911519" y="4025460"/>
                  <a:pt x="887184" y="4076708"/>
                </a:cubicBezTo>
                <a:cubicBezTo>
                  <a:pt x="855972" y="4140521"/>
                  <a:pt x="801388" y="4173803"/>
                  <a:pt x="728498" y="4157811"/>
                </a:cubicBezTo>
                <a:cubicBezTo>
                  <a:pt x="655606" y="4141820"/>
                  <a:pt x="616914" y="4091818"/>
                  <a:pt x="616049" y="4020166"/>
                </a:cubicBezTo>
                <a:cubicBezTo>
                  <a:pt x="614635" y="3923746"/>
                  <a:pt x="624870" y="3827742"/>
                  <a:pt x="625226" y="3730803"/>
                </a:cubicBezTo>
                <a:cubicBezTo>
                  <a:pt x="625809" y="3350004"/>
                  <a:pt x="623481" y="2969102"/>
                  <a:pt x="624949" y="2588045"/>
                </a:cubicBezTo>
                <a:cubicBezTo>
                  <a:pt x="625078" y="2457616"/>
                  <a:pt x="633942" y="2327499"/>
                  <a:pt x="639072" y="2187931"/>
                </a:cubicBezTo>
                <a:cubicBezTo>
                  <a:pt x="564853" y="2200133"/>
                  <a:pt x="494171" y="2211297"/>
                  <a:pt x="424632" y="2223084"/>
                </a:cubicBezTo>
                <a:cubicBezTo>
                  <a:pt x="383544" y="2230353"/>
                  <a:pt x="342089" y="2239647"/>
                  <a:pt x="300482" y="2245151"/>
                </a:cubicBezTo>
                <a:cubicBezTo>
                  <a:pt x="156571" y="2265349"/>
                  <a:pt x="60021" y="2194943"/>
                  <a:pt x="50179" y="2050183"/>
                </a:cubicBezTo>
                <a:cubicBezTo>
                  <a:pt x="37931" y="1867780"/>
                  <a:pt x="35042" y="1684546"/>
                  <a:pt x="30128" y="1500949"/>
                </a:cubicBezTo>
                <a:cubicBezTo>
                  <a:pt x="28243" y="1409462"/>
                  <a:pt x="29267" y="1318079"/>
                  <a:pt x="32063" y="1226176"/>
                </a:cubicBezTo>
                <a:cubicBezTo>
                  <a:pt x="41073" y="949326"/>
                  <a:pt x="50082" y="672477"/>
                  <a:pt x="62887" y="395471"/>
                </a:cubicBezTo>
                <a:cubicBezTo>
                  <a:pt x="69955" y="242871"/>
                  <a:pt x="110771" y="195414"/>
                  <a:pt x="257671" y="149410"/>
                </a:cubicBezTo>
                <a:cubicBezTo>
                  <a:pt x="283940" y="140739"/>
                  <a:pt x="310103" y="134976"/>
                  <a:pt x="337669" y="130718"/>
                </a:cubicBezTo>
                <a:cubicBezTo>
                  <a:pt x="567918" y="93801"/>
                  <a:pt x="798169" y="56883"/>
                  <a:pt x="1028419" y="19965"/>
                </a:cubicBezTo>
                <a:cubicBezTo>
                  <a:pt x="1062175" y="13890"/>
                  <a:pt x="1096967" y="11346"/>
                  <a:pt x="1132537" y="11450"/>
                </a:cubicBezTo>
                <a:cubicBezTo>
                  <a:pt x="1235967" y="13682"/>
                  <a:pt x="1304495" y="76975"/>
                  <a:pt x="1301639" y="178483"/>
                </a:cubicBezTo>
                <a:cubicBezTo>
                  <a:pt x="1295697" y="403618"/>
                  <a:pt x="1282786" y="627923"/>
                  <a:pt x="1272788" y="852331"/>
                </a:cubicBezTo>
                <a:cubicBezTo>
                  <a:pt x="1264090" y="1025544"/>
                  <a:pt x="1256275" y="1198497"/>
                  <a:pt x="1247576" y="1371710"/>
                </a:cubicBezTo>
                <a:lnTo>
                  <a:pt x="1247576" y="1371710"/>
                </a:lnTo>
                <a:close/>
              </a:path>
            </a:pathLst>
          </a:custGeom>
          <a:solidFill>
            <a:srgbClr val="b2d8c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537479" y="996417"/>
            <a:ext cx="9916854" cy="60304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846596">
              <a:lnSpc>
                <a:spcPct val="109583"/>
              </a:lnSpc>
            </a:pPr>
            <a:r>
              <a:rPr lang="en-US" altLang="zh-CN" sz="4200" spc="985" dirty="0">
                <a:solidFill>
                  <a:srgbClr val="000000"/>
                </a:solidFill>
                <a:latin typeface="Times New Roman"/>
                <a:ea typeface="Times New Roman"/>
              </a:rPr>
              <a:t>Int</a:t>
            </a:r>
            <a:r>
              <a:rPr lang="en-US" altLang="zh-CN" sz="4200" spc="980" dirty="0">
                <a:solidFill>
                  <a:srgbClr val="000000"/>
                </a:solidFill>
                <a:latin typeface="Times New Roman"/>
                <a:ea typeface="Times New Roman"/>
              </a:rPr>
              <a:t>roduction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0" indent="2339412">
              <a:lnSpc>
                <a:spcPct val="100000"/>
              </a:lnSpc>
            </a:pPr>
            <a:r>
              <a:rPr lang="en-US" altLang="zh-CN" sz="4850" spc="-284" dirty="0">
                <a:solidFill>
                  <a:srgbClr val="000000"/>
                </a:solidFill>
                <a:latin typeface="Times New Roman"/>
                <a:ea typeface="Times New Roman"/>
              </a:rPr>
              <a:t>Smart</a:t>
            </a:r>
            <a:r>
              <a:rPr lang="en-US" altLang="zh-CN" sz="4850" spc="-3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50" spc="-290" dirty="0">
                <a:solidFill>
                  <a:srgbClr val="000000"/>
                </a:solidFill>
                <a:latin typeface="Times New Roman"/>
                <a:ea typeface="Times New Roman"/>
              </a:rPr>
              <a:t>Garden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1624800" algn="l"/>
                <a:tab pos="3464204" algn="l"/>
                <a:tab pos="4659799" algn="l"/>
                <a:tab pos="5640792" algn="l"/>
                <a:tab pos="7694797" algn="l"/>
              </a:tabLst>
            </a:pP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ea typeface="Times New Roman"/>
              </a:rPr>
              <a:t>Smart	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ea typeface="Times New Roman"/>
              </a:rPr>
              <a:t>Garden	</a:t>
            </a:r>
            <a:r>
              <a:rPr lang="en-US" altLang="zh-CN" sz="2600" spc="680" dirty="0">
                <a:solidFill>
                  <a:srgbClr val="000000"/>
                </a:solidFill>
                <a:latin typeface="Times New Roman"/>
                <a:ea typeface="Times New Roman"/>
              </a:rPr>
              <a:t>est	</a:t>
            </a:r>
            <a:r>
              <a:rPr lang="en-US" altLang="zh-CN" sz="2600" spc="320" dirty="0">
                <a:solidFill>
                  <a:srgbClr val="000000"/>
                </a:solidFill>
                <a:latin typeface="Times New Roman"/>
                <a:ea typeface="Times New Roman"/>
              </a:rPr>
              <a:t>un	</a:t>
            </a:r>
            <a:r>
              <a:rPr lang="en-US" altLang="zh-CN" sz="2600" spc="469" dirty="0">
                <a:solidFill>
                  <a:srgbClr val="000000"/>
                </a:solidFill>
                <a:latin typeface="Times New Roman"/>
                <a:ea typeface="Times New Roman"/>
              </a:rPr>
              <a:t>système	</a:t>
            </a:r>
            <a:r>
              <a:rPr lang="en-US" altLang="zh-CN" sz="2600" spc="615" dirty="0">
                <a:solidFill>
                  <a:srgbClr val="000000"/>
                </a:solidFill>
                <a:latin typeface="Times New Roman"/>
                <a:ea typeface="Times New Roman"/>
              </a:rPr>
              <a:t>d'arrosage</a:t>
            </a:r>
          </a:p>
          <a:p>
            <a:pPr marL="0">
              <a:lnSpc>
                <a:spcPct val="98750"/>
              </a:lnSpc>
              <a:tabLst>
                <a:tab pos="2868601" algn="l"/>
                <a:tab pos="3805779" algn="l"/>
                <a:tab pos="5601367" algn="l"/>
                <a:tab pos="6967750" algn="l"/>
                <a:tab pos="8334132" algn="l"/>
              </a:tabLst>
            </a:pPr>
            <a:r>
              <a:rPr lang="en-US" altLang="zh-CN" sz="2600" spc="505" dirty="0">
                <a:solidFill>
                  <a:srgbClr val="000000"/>
                </a:solidFill>
                <a:latin typeface="Times New Roman"/>
                <a:ea typeface="Times New Roman"/>
              </a:rPr>
              <a:t>automatique	</a:t>
            </a:r>
            <a:r>
              <a:rPr lang="en-US" altLang="zh-CN" sz="2600" spc="684" dirty="0">
                <a:solidFill>
                  <a:srgbClr val="000000"/>
                </a:solidFill>
                <a:latin typeface="Times New Roman"/>
                <a:ea typeface="Times New Roman"/>
              </a:rPr>
              <a:t>et	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ea typeface="Times New Roman"/>
              </a:rPr>
              <a:t>manuel	</a:t>
            </a:r>
            <a:r>
              <a:rPr lang="en-US" altLang="zh-CN" sz="2600" spc="534" dirty="0">
                <a:solidFill>
                  <a:srgbClr val="000000"/>
                </a:solidFill>
                <a:latin typeface="Times New Roman"/>
                <a:ea typeface="Times New Roman"/>
              </a:rPr>
              <a:t>doté	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d'un	</a:t>
            </a:r>
            <a:r>
              <a:rPr lang="en-US" altLang="zh-CN" sz="2600" spc="569" dirty="0">
                <a:solidFill>
                  <a:srgbClr val="000000"/>
                </a:solidFill>
                <a:latin typeface="Times New Roman"/>
                <a:ea typeface="Times New Roman"/>
              </a:rPr>
              <a:t>capteur</a:t>
            </a:r>
          </a:p>
          <a:p>
            <a:pPr hangingPunct="0" marL="0">
              <a:lnSpc>
                <a:spcPct val="98750"/>
              </a:lnSpc>
            </a:pPr>
            <a:r>
              <a:rPr lang="en-US" altLang="zh-CN" sz="2600" spc="775" dirty="0">
                <a:solidFill>
                  <a:srgbClr val="000000"/>
                </a:solidFill>
                <a:latin typeface="Times New Roman"/>
                <a:ea typeface="Times New Roman"/>
              </a:rPr>
              <a:t>d'humidité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8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869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34" dirty="0">
                <a:solidFill>
                  <a:srgbClr val="000000"/>
                </a:solidFill>
                <a:latin typeface="Times New Roman"/>
                <a:ea typeface="Times New Roman"/>
              </a:rPr>
              <a:t>pluie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784" dirty="0">
                <a:solidFill>
                  <a:srgbClr val="000000"/>
                </a:solidFill>
                <a:latin typeface="Times New Roman"/>
                <a:ea typeface="Times New Roman"/>
              </a:rPr>
              <a:t>qui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40" dirty="0">
                <a:solidFill>
                  <a:srgbClr val="000000"/>
                </a:solidFill>
                <a:latin typeface="Times New Roman"/>
                <a:ea typeface="Times New Roman"/>
              </a:rPr>
              <a:t>utilise</a:t>
            </a:r>
            <a:r>
              <a:rPr lang="en-US" altLang="zh-CN" sz="2600" spc="4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7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600" spc="46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955" dirty="0">
                <a:solidFill>
                  <a:srgbClr val="000000"/>
                </a:solidFill>
                <a:latin typeface="Times New Roman"/>
                <a:ea typeface="Times New Roman"/>
              </a:rPr>
              <a:t>PIC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5" dirty="0">
                <a:solidFill>
                  <a:srgbClr val="000000"/>
                </a:solidFill>
                <a:latin typeface="Times New Roman"/>
                <a:ea typeface="Times New Roman"/>
              </a:rPr>
              <a:t>16F877A</a:t>
            </a:r>
            <a:r>
              <a:rPr lang="en-US" altLang="zh-CN" sz="2600" spc="25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609" dirty="0">
                <a:solidFill>
                  <a:srgbClr val="000000"/>
                </a:solidFill>
                <a:latin typeface="Times New Roman"/>
                <a:ea typeface="Times New Roman"/>
              </a:rPr>
              <a:t>comme</a:t>
            </a:r>
            <a:r>
              <a:rPr lang="en-US" altLang="zh-CN" sz="26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40" dirty="0">
                <a:solidFill>
                  <a:srgbClr val="000000"/>
                </a:solidFill>
                <a:latin typeface="Times New Roman"/>
                <a:ea typeface="Times New Roman"/>
              </a:rPr>
              <a:t>microcontrôleur</a:t>
            </a:r>
            <a:r>
              <a:rPr lang="en-US" altLang="zh-CN" sz="26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05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6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55" dirty="0">
                <a:solidFill>
                  <a:srgbClr val="000000"/>
                </a:solidFill>
                <a:latin typeface="Times New Roman"/>
                <a:ea typeface="Times New Roman"/>
              </a:rPr>
              <a:t>dont</a:t>
            </a:r>
            <a:r>
              <a:rPr lang="en-US" altLang="zh-CN" sz="26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379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600" spc="25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ea typeface="Times New Roman"/>
              </a:rPr>
              <a:t>code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75" dirty="0">
                <a:solidFill>
                  <a:srgbClr val="000000"/>
                </a:solidFill>
                <a:latin typeface="Times New Roman"/>
                <a:ea typeface="Times New Roman"/>
              </a:rPr>
              <a:t>est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5" dirty="0">
                <a:solidFill>
                  <a:srgbClr val="000000"/>
                </a:solidFill>
                <a:latin typeface="Times New Roman"/>
                <a:ea typeface="Times New Roman"/>
              </a:rPr>
              <a:t>écrit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4" dirty="0">
                <a:solidFill>
                  <a:srgbClr val="000000"/>
                </a:solidFill>
                <a:latin typeface="Times New Roman"/>
                <a:ea typeface="Times New Roman"/>
              </a:rPr>
              <a:t>sur</a:t>
            </a:r>
            <a:r>
              <a:rPr lang="en-US" altLang="zh-CN" sz="2600" spc="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810" dirty="0">
                <a:solidFill>
                  <a:srgbClr val="000000"/>
                </a:solidFill>
                <a:latin typeface="Times New Roman"/>
                <a:ea typeface="Times New Roman"/>
              </a:rPr>
              <a:t>MiKroC.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8898292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> 
				</p:cNvPr>
          <p:cNvSpPr/>
          <p:nvPr/>
        </p:nvSpPr>
        <p:spPr>
          <a:xfrm>
            <a:off x="-2686050" y="8172450"/>
            <a:ext cx="4159250" cy="3994150"/>
          </a:xfrm>
          <a:custGeom>
            <a:avLst/>
            <a:gdLst>
              <a:gd name="connsiteX0" fmla="*/ 1807720 w 4159250"/>
              <a:gd name="connsiteY0" fmla="*/ 3744588 h 3994150"/>
              <a:gd name="connsiteX1" fmla="*/ 3095790 w 4159250"/>
              <a:gd name="connsiteY1" fmla="*/ 2783682 h 3994150"/>
              <a:gd name="connsiteX2" fmla="*/ 4039666 w 4159250"/>
              <a:gd name="connsiteY2" fmla="*/ 1497552 h 3994150"/>
              <a:gd name="connsiteX3" fmla="*/ 4129447 w 4159250"/>
              <a:gd name="connsiteY3" fmla="*/ 1130975 h 3994150"/>
              <a:gd name="connsiteX4" fmla="*/ 4028838 w 4159250"/>
              <a:gd name="connsiteY4" fmla="*/ 743632 h 3994150"/>
              <a:gd name="connsiteX5" fmla="*/ 2818920 w 4159250"/>
              <a:gd name="connsiteY5" fmla="*/ 78873 h 3994150"/>
              <a:gd name="connsiteX6" fmla="*/ 1463745 w 4159250"/>
              <a:gd name="connsiteY6" fmla="*/ 534758 h 3994150"/>
              <a:gd name="connsiteX7" fmla="*/ 121941 w 4159250"/>
              <a:gd name="connsiteY7" fmla="*/ 1844760 h 3994150"/>
              <a:gd name="connsiteX8" fmla="*/ 915 w 4159250"/>
              <a:gd name="connsiteY8" fmla="*/ 1740910 h 3994150"/>
              <a:gd name="connsiteX9" fmla="*/ 523884 w 4159250"/>
              <a:gd name="connsiteY9" fmla="*/ 1078842 h 3994150"/>
              <a:gd name="connsiteX10" fmla="*/ 953375 w 4159250"/>
              <a:gd name="connsiteY10" fmla="*/ 670393 h 3994150"/>
              <a:gd name="connsiteX11" fmla="*/ 2417113 w 4159250"/>
              <a:gd name="connsiteY11" fmla="*/ 9921 h 3994150"/>
              <a:gd name="connsiteX12" fmla="*/ 3398377 w 4159250"/>
              <a:gd name="connsiteY12" fmla="*/ 64436 h 3994150"/>
              <a:gd name="connsiteX13" fmla="*/ 4148363 w 4159250"/>
              <a:gd name="connsiteY13" fmla="*/ 675737 h 3994150"/>
              <a:gd name="connsiteX14" fmla="*/ 4169664 w 4159250"/>
              <a:gd name="connsiteY14" fmla="*/ 1761776 h 3994150"/>
              <a:gd name="connsiteX15" fmla="*/ 3554018 w 4159250"/>
              <a:gd name="connsiteY15" fmla="*/ 2686030 h 3994150"/>
              <a:gd name="connsiteX16" fmla="*/ 1902673 w 4159250"/>
              <a:gd name="connsiteY16" fmla="*/ 3998907 h 3994150"/>
              <a:gd name="connsiteX17" fmla="*/ 1807720 w 4159250"/>
              <a:gd name="connsiteY17" fmla="*/ 3744588 h 399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250" h="3994150">
                <a:moveTo>
                  <a:pt x="1807720" y="3744588"/>
                </a:moveTo>
                <a:cubicBezTo>
                  <a:pt x="2252818" y="3445640"/>
                  <a:pt x="2699779" y="3145215"/>
                  <a:pt x="3095790" y="2783682"/>
                </a:cubicBezTo>
                <a:cubicBezTo>
                  <a:pt x="3491794" y="2422193"/>
                  <a:pt x="3837901" y="1994435"/>
                  <a:pt x="4039666" y="1497552"/>
                </a:cubicBezTo>
                <a:cubicBezTo>
                  <a:pt x="4087282" y="1380327"/>
                  <a:pt x="4127069" y="1257478"/>
                  <a:pt x="4129447" y="1130975"/>
                </a:cubicBezTo>
                <a:cubicBezTo>
                  <a:pt x="4131993" y="996215"/>
                  <a:pt x="4091555" y="862997"/>
                  <a:pt x="4028838" y="743632"/>
                </a:cubicBezTo>
                <a:cubicBezTo>
                  <a:pt x="3803952" y="315493"/>
                  <a:pt x="3302287" y="80974"/>
                  <a:pt x="2818920" y="78873"/>
                </a:cubicBezTo>
                <a:cubicBezTo>
                  <a:pt x="2335573" y="76797"/>
                  <a:pt x="1871177" y="274983"/>
                  <a:pt x="1463745" y="534758"/>
                </a:cubicBezTo>
                <a:cubicBezTo>
                  <a:pt x="932951" y="873190"/>
                  <a:pt x="473023" y="1322183"/>
                  <a:pt x="121941" y="1844760"/>
                </a:cubicBezTo>
                <a:cubicBezTo>
                  <a:pt x="82938" y="1818037"/>
                  <a:pt x="30750" y="1777590"/>
                  <a:pt x="915" y="1740910"/>
                </a:cubicBezTo>
                <a:cubicBezTo>
                  <a:pt x="134399" y="1492313"/>
                  <a:pt x="327958" y="1281858"/>
                  <a:pt x="523884" y="1078842"/>
                </a:cubicBezTo>
                <a:cubicBezTo>
                  <a:pt x="661161" y="936587"/>
                  <a:pt x="800941" y="796262"/>
                  <a:pt x="953375" y="670393"/>
                </a:cubicBezTo>
                <a:cubicBezTo>
                  <a:pt x="1371017" y="325535"/>
                  <a:pt x="1882096" y="94919"/>
                  <a:pt x="2417113" y="9921"/>
                </a:cubicBezTo>
                <a:cubicBezTo>
                  <a:pt x="2743691" y="-41974"/>
                  <a:pt x="3084291" y="-39427"/>
                  <a:pt x="3398377" y="64436"/>
                </a:cubicBezTo>
                <a:cubicBezTo>
                  <a:pt x="3712442" y="168275"/>
                  <a:pt x="3998109" y="380935"/>
                  <a:pt x="4148363" y="675737"/>
                </a:cubicBezTo>
                <a:cubicBezTo>
                  <a:pt x="4317656" y="1007907"/>
                  <a:pt x="4300088" y="1412733"/>
                  <a:pt x="4169664" y="1761776"/>
                </a:cubicBezTo>
                <a:cubicBezTo>
                  <a:pt x="4039265" y="2110801"/>
                  <a:pt x="3806152" y="2411824"/>
                  <a:pt x="3554018" y="2686030"/>
                </a:cubicBezTo>
                <a:cubicBezTo>
                  <a:pt x="3076050" y="3205746"/>
                  <a:pt x="2516732" y="3650415"/>
                  <a:pt x="1902673" y="3998907"/>
                </a:cubicBezTo>
                <a:cubicBezTo>
                  <a:pt x="1870467" y="3917731"/>
                  <a:pt x="1839900" y="3825783"/>
                  <a:pt x="1807720" y="3744588"/>
                </a:cubicBezTo>
                <a:close/>
              </a:path>
            </a:pathLst>
          </a:custGeom>
          <a:solidFill>
            <a:srgbClr val="fee0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> 
				</p:cNvPr>
          <p:cNvSpPr/>
          <p:nvPr/>
        </p:nvSpPr>
        <p:spPr>
          <a:xfrm>
            <a:off x="-2470150" y="8388350"/>
            <a:ext cx="3575050" cy="3448050"/>
          </a:xfrm>
          <a:custGeom>
            <a:avLst/>
            <a:gdLst>
              <a:gd name="connsiteX0" fmla="*/ 1314169 w 3575050"/>
              <a:gd name="connsiteY0" fmla="*/ 3343895 h 3448050"/>
              <a:gd name="connsiteX1" fmla="*/ 2533230 w 3575050"/>
              <a:gd name="connsiteY1" fmla="*/ 2423581 h 3448050"/>
              <a:gd name="connsiteX2" fmla="*/ 2802156 w 3575050"/>
              <a:gd name="connsiteY2" fmla="*/ 2209727 h 3448050"/>
              <a:gd name="connsiteX3" fmla="*/ 3244905 w 3575050"/>
              <a:gd name="connsiteY3" fmla="*/ 1680038 h 3448050"/>
              <a:gd name="connsiteX4" fmla="*/ 3472737 w 3575050"/>
              <a:gd name="connsiteY4" fmla="*/ 983727 h 3448050"/>
              <a:gd name="connsiteX5" fmla="*/ 3194630 w 3575050"/>
              <a:gd name="connsiteY5" fmla="*/ 323897 h 3448050"/>
              <a:gd name="connsiteX6" fmla="*/ 2662284 w 3575050"/>
              <a:gd name="connsiteY6" fmla="*/ 123445 h 3448050"/>
              <a:gd name="connsiteX7" fmla="*/ 2391700 w 3575050"/>
              <a:gd name="connsiteY7" fmla="*/ 109192 h 3448050"/>
              <a:gd name="connsiteX8" fmla="*/ 2149254 w 3575050"/>
              <a:gd name="connsiteY8" fmla="*/ 156050 h 3448050"/>
              <a:gd name="connsiteX9" fmla="*/ 450074 w 3575050"/>
              <a:gd name="connsiteY9" fmla="*/ 1322802 h 3448050"/>
              <a:gd name="connsiteX10" fmla="*/ 78494 w 3575050"/>
              <a:gd name="connsiteY10" fmla="*/ 1738798 h 3448050"/>
              <a:gd name="connsiteX11" fmla="*/ 5354 w 3575050"/>
              <a:gd name="connsiteY11" fmla="*/ 1657136 h 3448050"/>
              <a:gd name="connsiteX12" fmla="*/ 1896331 w 3575050"/>
              <a:gd name="connsiteY12" fmla="*/ 150849 h 3448050"/>
              <a:gd name="connsiteX13" fmla="*/ 2404824 w 3575050"/>
              <a:gd name="connsiteY13" fmla="*/ 10200 h 3448050"/>
              <a:gd name="connsiteX14" fmla="*/ 3359388 w 3575050"/>
              <a:gd name="connsiteY14" fmla="*/ 388488 h 3448050"/>
              <a:gd name="connsiteX15" fmla="*/ 3516171 w 3575050"/>
              <a:gd name="connsiteY15" fmla="*/ 601698 h 3448050"/>
              <a:gd name="connsiteX16" fmla="*/ 3575547 w 3575050"/>
              <a:gd name="connsiteY16" fmla="*/ 1190334 h 3448050"/>
              <a:gd name="connsiteX17" fmla="*/ 3324240 w 3575050"/>
              <a:gd name="connsiteY17" fmla="*/ 1735101 h 3448050"/>
              <a:gd name="connsiteX18" fmla="*/ 2362673 w 3575050"/>
              <a:gd name="connsiteY18" fmla="*/ 2728649 h 3448050"/>
              <a:gd name="connsiteX19" fmla="*/ 1419577 w 3575050"/>
              <a:gd name="connsiteY19" fmla="*/ 3449918 h 3448050"/>
              <a:gd name="connsiteX20" fmla="*/ 1314169 w 3575050"/>
              <a:gd name="connsiteY20" fmla="*/ 3343895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75050" h="3448050">
                <a:moveTo>
                  <a:pt x="1314169" y="3343895"/>
                </a:moveTo>
                <a:cubicBezTo>
                  <a:pt x="1720514" y="3037130"/>
                  <a:pt x="2126885" y="2730346"/>
                  <a:pt x="2533230" y="2423581"/>
                </a:cubicBezTo>
                <a:cubicBezTo>
                  <a:pt x="2624677" y="2354548"/>
                  <a:pt x="2716225" y="2285437"/>
                  <a:pt x="2802156" y="2209727"/>
                </a:cubicBezTo>
                <a:cubicBezTo>
                  <a:pt x="2975513" y="2057034"/>
                  <a:pt x="3125375" y="1877724"/>
                  <a:pt x="3244905" y="1680038"/>
                </a:cubicBezTo>
                <a:cubicBezTo>
                  <a:pt x="3372747" y="1468707"/>
                  <a:pt x="3467010" y="1230736"/>
                  <a:pt x="3472737" y="983727"/>
                </a:cubicBezTo>
                <a:cubicBezTo>
                  <a:pt x="3478490" y="736698"/>
                  <a:pt x="3386194" y="480086"/>
                  <a:pt x="3194630" y="323897"/>
                </a:cubicBezTo>
                <a:cubicBezTo>
                  <a:pt x="3045798" y="202526"/>
                  <a:pt x="2852306" y="150630"/>
                  <a:pt x="2662284" y="123445"/>
                </a:cubicBezTo>
                <a:cubicBezTo>
                  <a:pt x="2572679" y="110600"/>
                  <a:pt x="2481933" y="102536"/>
                  <a:pt x="2391700" y="109192"/>
                </a:cubicBezTo>
                <a:cubicBezTo>
                  <a:pt x="2309454" y="115255"/>
                  <a:pt x="2228536" y="133460"/>
                  <a:pt x="2149254" y="156050"/>
                </a:cubicBezTo>
                <a:cubicBezTo>
                  <a:pt x="1481044" y="346385"/>
                  <a:pt x="944043" y="834306"/>
                  <a:pt x="450074" y="1322802"/>
                </a:cubicBezTo>
                <a:cubicBezTo>
                  <a:pt x="317695" y="1453722"/>
                  <a:pt x="185749" y="1586623"/>
                  <a:pt x="78494" y="1738798"/>
                </a:cubicBezTo>
                <a:cubicBezTo>
                  <a:pt x="55902" y="1710509"/>
                  <a:pt x="27946" y="1685424"/>
                  <a:pt x="5354" y="1657136"/>
                </a:cubicBezTo>
                <a:cubicBezTo>
                  <a:pt x="512167" y="1019598"/>
                  <a:pt x="1145590" y="466567"/>
                  <a:pt x="1896331" y="150849"/>
                </a:cubicBezTo>
                <a:cubicBezTo>
                  <a:pt x="2059124" y="82413"/>
                  <a:pt x="2228816" y="24870"/>
                  <a:pt x="2404824" y="10200"/>
                </a:cubicBezTo>
                <a:cubicBezTo>
                  <a:pt x="2757309" y="-19214"/>
                  <a:pt x="3114653" y="132836"/>
                  <a:pt x="3359388" y="388488"/>
                </a:cubicBezTo>
                <a:cubicBezTo>
                  <a:pt x="3420587" y="452461"/>
                  <a:pt x="3475671" y="522979"/>
                  <a:pt x="3516171" y="601698"/>
                </a:cubicBezTo>
                <a:cubicBezTo>
                  <a:pt x="3608227" y="780678"/>
                  <a:pt x="3619402" y="993967"/>
                  <a:pt x="3575547" y="1190334"/>
                </a:cubicBezTo>
                <a:cubicBezTo>
                  <a:pt x="3531697" y="1386657"/>
                  <a:pt x="3436228" y="1568060"/>
                  <a:pt x="3324240" y="1735101"/>
                </a:cubicBezTo>
                <a:cubicBezTo>
                  <a:pt x="3066676" y="2119431"/>
                  <a:pt x="2721034" y="2436100"/>
                  <a:pt x="2362673" y="2728649"/>
                </a:cubicBezTo>
                <a:cubicBezTo>
                  <a:pt x="2056062" y="2978966"/>
                  <a:pt x="1737756" y="3214491"/>
                  <a:pt x="1419577" y="3449918"/>
                </a:cubicBezTo>
                <a:cubicBezTo>
                  <a:pt x="1387537" y="3413800"/>
                  <a:pt x="1346184" y="3380032"/>
                  <a:pt x="1314169" y="3343895"/>
                </a:cubicBezTo>
                <a:close/>
              </a:path>
            </a:pathLst>
          </a:custGeom>
          <a:solidFill>
            <a:srgbClr val="e68b6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> 
				</p:cNvPr>
          <p:cNvSpPr/>
          <p:nvPr/>
        </p:nvSpPr>
        <p:spPr>
          <a:xfrm>
            <a:off x="-2355850" y="8553450"/>
            <a:ext cx="3130550" cy="3028950"/>
          </a:xfrm>
          <a:custGeom>
            <a:avLst/>
            <a:gdLst>
              <a:gd name="connsiteX0" fmla="*/ 970135 w 3130550"/>
              <a:gd name="connsiteY0" fmla="*/ 2792268 h 3028950"/>
              <a:gd name="connsiteX1" fmla="*/ 2091846 w 3130550"/>
              <a:gd name="connsiteY1" fmla="*/ 1897753 h 3028950"/>
              <a:gd name="connsiteX2" fmla="*/ 2734034 w 3130550"/>
              <a:gd name="connsiteY2" fmla="*/ 1000488 h 3028950"/>
              <a:gd name="connsiteX3" fmla="*/ 2742166 w 3130550"/>
              <a:gd name="connsiteY3" fmla="*/ 682382 h 3028950"/>
              <a:gd name="connsiteX4" fmla="*/ 2566166 w 3130550"/>
              <a:gd name="connsiteY4" fmla="*/ 423205 h 3028950"/>
              <a:gd name="connsiteX5" fmla="*/ 2004562 w 3130550"/>
              <a:gd name="connsiteY5" fmla="*/ 451260 h 3028950"/>
              <a:gd name="connsiteX6" fmla="*/ 769098 w 3130550"/>
              <a:gd name="connsiteY6" fmla="*/ 1405520 h 3028950"/>
              <a:gd name="connsiteX7" fmla="*/ 254611 w 3130550"/>
              <a:gd name="connsiteY7" fmla="*/ 1911102 h 3028950"/>
              <a:gd name="connsiteX8" fmla="*/ -2391 w 3130550"/>
              <a:gd name="connsiteY8" fmla="*/ 1606439 h 3028950"/>
              <a:gd name="connsiteX9" fmla="*/ 1067855 w 3130550"/>
              <a:gd name="connsiteY9" fmla="*/ 608991 h 3028950"/>
              <a:gd name="connsiteX10" fmla="*/ 1708681 w 3130550"/>
              <a:gd name="connsiteY10" fmla="*/ 194829 h 3028950"/>
              <a:gd name="connsiteX11" fmla="*/ 2445123 w 3130550"/>
              <a:gd name="connsiteY11" fmla="*/ 15581 h 3028950"/>
              <a:gd name="connsiteX12" fmla="*/ 3132068 w 3130550"/>
              <a:gd name="connsiteY12" fmla="*/ 566363 h 3028950"/>
              <a:gd name="connsiteX13" fmla="*/ 2995484 w 3130550"/>
              <a:gd name="connsiteY13" fmla="*/ 1317812 h 3028950"/>
              <a:gd name="connsiteX14" fmla="*/ 2628785 w 3130550"/>
              <a:gd name="connsiteY14" fmla="*/ 1803877 h 3028950"/>
              <a:gd name="connsiteX15" fmla="*/ 2190250 w 3130550"/>
              <a:gd name="connsiteY15" fmla="*/ 2185127 h 3028950"/>
              <a:gd name="connsiteX16" fmla="*/ 1129743 w 3130550"/>
              <a:gd name="connsiteY16" fmla="*/ 3034140 h 3028950"/>
              <a:gd name="connsiteX17" fmla="*/ 970135 w 3130550"/>
              <a:gd name="connsiteY17" fmla="*/ 2792268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0550" h="3028950">
                <a:moveTo>
                  <a:pt x="970135" y="2792268"/>
                </a:moveTo>
                <a:cubicBezTo>
                  <a:pt x="1361619" y="2517080"/>
                  <a:pt x="1736434" y="2218178"/>
                  <a:pt x="2091846" y="1897753"/>
                </a:cubicBezTo>
                <a:cubicBezTo>
                  <a:pt x="2369348" y="1647540"/>
                  <a:pt x="2646944" y="1363974"/>
                  <a:pt x="2734034" y="1000488"/>
                </a:cubicBezTo>
                <a:cubicBezTo>
                  <a:pt x="2758979" y="896401"/>
                  <a:pt x="2767108" y="786511"/>
                  <a:pt x="2742166" y="682382"/>
                </a:cubicBezTo>
                <a:cubicBezTo>
                  <a:pt x="2717269" y="578258"/>
                  <a:pt x="2656830" y="480217"/>
                  <a:pt x="2566166" y="423205"/>
                </a:cubicBezTo>
                <a:cubicBezTo>
                  <a:pt x="2400614" y="319160"/>
                  <a:pt x="2183023" y="371714"/>
                  <a:pt x="2004562" y="451260"/>
                </a:cubicBezTo>
                <a:cubicBezTo>
                  <a:pt x="1526577" y="664356"/>
                  <a:pt x="1142374" y="1038725"/>
                  <a:pt x="769098" y="1405520"/>
                </a:cubicBezTo>
                <a:cubicBezTo>
                  <a:pt x="597602" y="1574048"/>
                  <a:pt x="426106" y="1742575"/>
                  <a:pt x="254611" y="1911102"/>
                </a:cubicBezTo>
                <a:cubicBezTo>
                  <a:pt x="179993" y="1833628"/>
                  <a:pt x="60087" y="1693967"/>
                  <a:pt x="-2391" y="1606439"/>
                </a:cubicBezTo>
                <a:cubicBezTo>
                  <a:pt x="323668" y="1242906"/>
                  <a:pt x="682322" y="908683"/>
                  <a:pt x="1067855" y="608991"/>
                </a:cubicBezTo>
                <a:cubicBezTo>
                  <a:pt x="1269062" y="452614"/>
                  <a:pt x="1478835" y="304867"/>
                  <a:pt x="1708681" y="194829"/>
                </a:cubicBezTo>
                <a:cubicBezTo>
                  <a:pt x="1938527" y="84791"/>
                  <a:pt x="2191310" y="-8194"/>
                  <a:pt x="2445123" y="15581"/>
                </a:cubicBezTo>
                <a:cubicBezTo>
                  <a:pt x="2920984" y="60164"/>
                  <a:pt x="3077241" y="409541"/>
                  <a:pt x="3132068" y="566363"/>
                </a:cubicBezTo>
                <a:cubicBezTo>
                  <a:pt x="3218784" y="814478"/>
                  <a:pt x="3125691" y="1089704"/>
                  <a:pt x="2995484" y="1317812"/>
                </a:cubicBezTo>
                <a:cubicBezTo>
                  <a:pt x="2894605" y="1494570"/>
                  <a:pt x="2771046" y="1658346"/>
                  <a:pt x="2628785" y="1803877"/>
                </a:cubicBezTo>
                <a:cubicBezTo>
                  <a:pt x="2493264" y="1942462"/>
                  <a:pt x="2341548" y="2063996"/>
                  <a:pt x="2190250" y="2185127"/>
                </a:cubicBezTo>
                <a:cubicBezTo>
                  <a:pt x="1836741" y="2468122"/>
                  <a:pt x="1483252" y="2751144"/>
                  <a:pt x="1129743" y="3034140"/>
                </a:cubicBezTo>
                <a:cubicBezTo>
                  <a:pt x="1061543" y="2923352"/>
                  <a:pt x="1038310" y="2903075"/>
                  <a:pt x="970135" y="2792268"/>
                </a:cubicBezTo>
                <a:close/>
              </a:path>
            </a:pathLst>
          </a:custGeom>
          <a:solidFill>
            <a:srgbClr val="feb5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9"> 
				</p:cNvPr>
          <p:cNvSpPr/>
          <p:nvPr/>
        </p:nvSpPr>
        <p:spPr>
          <a:xfrm>
            <a:off x="-876957" y="-1029357"/>
            <a:ext cx="2845457" cy="4102757"/>
          </a:xfrm>
          <a:custGeom>
            <a:avLst/>
            <a:gdLst>
              <a:gd name="connsiteX0" fmla="*/ 1282734 w 2845457"/>
              <a:gd name="connsiteY0" fmla="*/ 2205438 h 4102757"/>
              <a:gd name="connsiteX1" fmla="*/ 768427 w 2845457"/>
              <a:gd name="connsiteY1" fmla="*/ 1711557 h 4102757"/>
              <a:gd name="connsiteX2" fmla="*/ 578670 w 2845457"/>
              <a:gd name="connsiteY2" fmla="*/ 1530774 h 4102757"/>
              <a:gd name="connsiteX3" fmla="*/ 530249 w 2845457"/>
              <a:gd name="connsiteY3" fmla="*/ 1487542 h 4102757"/>
              <a:gd name="connsiteX4" fmla="*/ 502113 w 2845457"/>
              <a:gd name="connsiteY4" fmla="*/ 1405011 h 4102757"/>
              <a:gd name="connsiteX5" fmla="*/ 586522 w 2845457"/>
              <a:gd name="connsiteY5" fmla="*/ 1417456 h 4102757"/>
              <a:gd name="connsiteX6" fmla="*/ 882936 w 2845457"/>
              <a:gd name="connsiteY6" fmla="*/ 1672911 h 4102757"/>
              <a:gd name="connsiteX7" fmla="*/ 1170189 w 2845457"/>
              <a:gd name="connsiteY7" fmla="*/ 1955878 h 4102757"/>
              <a:gd name="connsiteX8" fmla="*/ 1340316 w 2845457"/>
              <a:gd name="connsiteY8" fmla="*/ 2093431 h 4102757"/>
              <a:gd name="connsiteX9" fmla="*/ 1344242 w 2845457"/>
              <a:gd name="connsiteY9" fmla="*/ 2042340 h 4102757"/>
              <a:gd name="connsiteX10" fmla="*/ 1412947 w 2845457"/>
              <a:gd name="connsiteY10" fmla="*/ 620959 h 4102757"/>
              <a:gd name="connsiteX11" fmla="*/ 1471183 w 2845457"/>
              <a:gd name="connsiteY11" fmla="*/ 68126 h 4102757"/>
              <a:gd name="connsiteX12" fmla="*/ 1480998 w 2845457"/>
              <a:gd name="connsiteY12" fmla="*/ 32101 h 4102757"/>
              <a:gd name="connsiteX13" fmla="*/ 1531382 w 2845457"/>
              <a:gd name="connsiteY13" fmla="*/ 1970 h 4102757"/>
              <a:gd name="connsiteX14" fmla="*/ 1575222 w 2845457"/>
              <a:gd name="connsiteY14" fmla="*/ 39306 h 4102757"/>
              <a:gd name="connsiteX15" fmla="*/ 1581111 w 2845457"/>
              <a:gd name="connsiteY15" fmla="*/ 106772 h 4102757"/>
              <a:gd name="connsiteX16" fmla="*/ 1551012 w 2845457"/>
              <a:gd name="connsiteY16" fmla="*/ 486026 h 4102757"/>
              <a:gd name="connsiteX17" fmla="*/ 1490158 w 2845457"/>
              <a:gd name="connsiteY17" fmla="*/ 1656536 h 4102757"/>
              <a:gd name="connsiteX18" fmla="*/ 1475109 w 2845457"/>
              <a:gd name="connsiteY18" fmla="*/ 2018104 h 4102757"/>
              <a:gd name="connsiteX19" fmla="*/ 1475109 w 2845457"/>
              <a:gd name="connsiteY19" fmla="*/ 2067230 h 4102757"/>
              <a:gd name="connsiteX20" fmla="*/ 1496702 w 2845457"/>
              <a:gd name="connsiteY20" fmla="*/ 2058060 h 4102757"/>
              <a:gd name="connsiteX21" fmla="*/ 2573737 w 2845457"/>
              <a:gd name="connsiteY21" fmla="*/ 1322479 h 4102757"/>
              <a:gd name="connsiteX22" fmla="*/ 2726197 w 2845457"/>
              <a:gd name="connsiteY22" fmla="*/ 1222917 h 4102757"/>
              <a:gd name="connsiteX23" fmla="*/ 2816495 w 2845457"/>
              <a:gd name="connsiteY23" fmla="*/ 1211127 h 4102757"/>
              <a:gd name="connsiteX24" fmla="*/ 2851175 w 2845457"/>
              <a:gd name="connsiteY24" fmla="*/ 1249117 h 4102757"/>
              <a:gd name="connsiteX25" fmla="*/ 2832199 w 2845457"/>
              <a:gd name="connsiteY25" fmla="*/ 1301519 h 4102757"/>
              <a:gd name="connsiteX26" fmla="*/ 2562613 w 2845457"/>
              <a:gd name="connsiteY26" fmla="*/ 1504573 h 4102757"/>
              <a:gd name="connsiteX27" fmla="*/ 1918093 w 2845457"/>
              <a:gd name="connsiteY27" fmla="*/ 1942778 h 4102757"/>
              <a:gd name="connsiteX28" fmla="*/ 1552320 w 2845457"/>
              <a:gd name="connsiteY28" fmla="*/ 2195613 h 4102757"/>
              <a:gd name="connsiteX29" fmla="*/ 1521566 w 2845457"/>
              <a:gd name="connsiteY29" fmla="*/ 2219194 h 4102757"/>
              <a:gd name="connsiteX30" fmla="*/ 1780683 w 2845457"/>
              <a:gd name="connsiteY30" fmla="*/ 2456964 h 4102757"/>
              <a:gd name="connsiteX31" fmla="*/ 2215161 w 2845457"/>
              <a:gd name="connsiteY31" fmla="*/ 2808707 h 4102757"/>
              <a:gd name="connsiteX32" fmla="*/ 2256384 w 2845457"/>
              <a:gd name="connsiteY32" fmla="*/ 2848007 h 4102757"/>
              <a:gd name="connsiteX33" fmla="*/ 2266200 w 2845457"/>
              <a:gd name="connsiteY33" fmla="*/ 2932504 h 4102757"/>
              <a:gd name="connsiteX34" fmla="*/ 2186370 w 2845457"/>
              <a:gd name="connsiteY34" fmla="*/ 2961325 h 4102757"/>
              <a:gd name="connsiteX35" fmla="*/ 2113085 w 2845457"/>
              <a:gd name="connsiteY35" fmla="*/ 2922679 h 4102757"/>
              <a:gd name="connsiteX36" fmla="*/ 1499319 w 2845457"/>
              <a:gd name="connsiteY36" fmla="*/ 2383602 h 4102757"/>
              <a:gd name="connsiteX37" fmla="*/ 1463330 w 2845457"/>
              <a:gd name="connsiteY37" fmla="*/ 2348887 h 4102757"/>
              <a:gd name="connsiteX38" fmla="*/ 1459404 w 2845457"/>
              <a:gd name="connsiteY38" fmla="*/ 2380982 h 4102757"/>
              <a:gd name="connsiteX39" fmla="*/ 1356674 w 2845457"/>
              <a:gd name="connsiteY39" fmla="*/ 3816119 h 4102757"/>
              <a:gd name="connsiteX40" fmla="*/ 1339661 w 2845457"/>
              <a:gd name="connsiteY40" fmla="*/ 4028344 h 4102757"/>
              <a:gd name="connsiteX41" fmla="*/ 1326574 w 2845457"/>
              <a:gd name="connsiteY41" fmla="*/ 4078780 h 4102757"/>
              <a:gd name="connsiteX42" fmla="*/ 1271610 w 2845457"/>
              <a:gd name="connsiteY42" fmla="*/ 4114806 h 4102757"/>
              <a:gd name="connsiteX43" fmla="*/ 1220572 w 2845457"/>
              <a:gd name="connsiteY43" fmla="*/ 4073540 h 4102757"/>
              <a:gd name="connsiteX44" fmla="*/ 1210757 w 2845457"/>
              <a:gd name="connsiteY44" fmla="*/ 4010659 h 4102757"/>
              <a:gd name="connsiteX45" fmla="*/ 1223844 w 2845457"/>
              <a:gd name="connsiteY45" fmla="*/ 3733587 h 4102757"/>
              <a:gd name="connsiteX46" fmla="*/ 1327228 w 2845457"/>
              <a:gd name="connsiteY46" fmla="*/ 2398013 h 4102757"/>
              <a:gd name="connsiteX47" fmla="*/ 1327228 w 2845457"/>
              <a:gd name="connsiteY47" fmla="*/ 2356093 h 4102757"/>
              <a:gd name="connsiteX48" fmla="*/ 1302364 w 2845457"/>
              <a:gd name="connsiteY48" fmla="*/ 2367883 h 4102757"/>
              <a:gd name="connsiteX49" fmla="*/ 540063 w 2845457"/>
              <a:gd name="connsiteY49" fmla="*/ 2854558 h 4102757"/>
              <a:gd name="connsiteX50" fmla="*/ 194575 w 2845457"/>
              <a:gd name="connsiteY50" fmla="*/ 3096259 h 4102757"/>
              <a:gd name="connsiteX51" fmla="*/ 102313 w 2845457"/>
              <a:gd name="connsiteY51" fmla="*/ 3162415 h 4102757"/>
              <a:gd name="connsiteX52" fmla="*/ 9398 w 2845457"/>
              <a:gd name="connsiteY52" fmla="*/ 3153900 h 4102757"/>
              <a:gd name="connsiteX53" fmla="*/ 19867 w 2845457"/>
              <a:gd name="connsiteY53" fmla="*/ 3060888 h 4102757"/>
              <a:gd name="connsiteX54" fmla="*/ 104931 w 2845457"/>
              <a:gd name="connsiteY54" fmla="*/ 2984906 h 4102757"/>
              <a:gd name="connsiteX55" fmla="*/ 540063 w 2845457"/>
              <a:gd name="connsiteY55" fmla="*/ 2686220 h 4102757"/>
              <a:gd name="connsiteX56" fmla="*/ 1245437 w 2845457"/>
              <a:gd name="connsiteY56" fmla="*/ 2230329 h 4102757"/>
              <a:gd name="connsiteX57" fmla="*/ 1282734 w 2845457"/>
              <a:gd name="connsiteY57" fmla="*/ 2205438 h 4102757"/>
              <a:gd name="connsiteX58" fmla="*/ 1282734 w 2845457"/>
              <a:gd name="connsiteY58" fmla="*/ 2205438 h 41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45457" h="4102757">
                <a:moveTo>
                  <a:pt x="1282734" y="2205438"/>
                </a:moveTo>
                <a:cubicBezTo>
                  <a:pt x="1076619" y="2073125"/>
                  <a:pt x="935282" y="1879241"/>
                  <a:pt x="768427" y="1711557"/>
                </a:cubicBezTo>
                <a:cubicBezTo>
                  <a:pt x="706920" y="1649331"/>
                  <a:pt x="642140" y="1591035"/>
                  <a:pt x="578670" y="1530774"/>
                </a:cubicBezTo>
                <a:cubicBezTo>
                  <a:pt x="562966" y="1516363"/>
                  <a:pt x="546608" y="1501953"/>
                  <a:pt x="530249" y="1487542"/>
                </a:cubicBezTo>
                <a:cubicBezTo>
                  <a:pt x="490989" y="1451517"/>
                  <a:pt x="480520" y="1424661"/>
                  <a:pt x="502113" y="1405011"/>
                </a:cubicBezTo>
                <a:cubicBezTo>
                  <a:pt x="533521" y="1376845"/>
                  <a:pt x="561657" y="1396495"/>
                  <a:pt x="586522" y="1417456"/>
                </a:cubicBezTo>
                <a:cubicBezTo>
                  <a:pt x="685981" y="1501953"/>
                  <a:pt x="787403" y="1584485"/>
                  <a:pt x="882936" y="1672911"/>
                </a:cubicBezTo>
                <a:cubicBezTo>
                  <a:pt x="981086" y="1763958"/>
                  <a:pt x="1072693" y="1863521"/>
                  <a:pt x="1170189" y="1955878"/>
                </a:cubicBezTo>
                <a:cubicBezTo>
                  <a:pt x="1220572" y="2003039"/>
                  <a:pt x="1277500" y="2043650"/>
                  <a:pt x="1340316" y="2093431"/>
                </a:cubicBezTo>
                <a:cubicBezTo>
                  <a:pt x="1342279" y="2068540"/>
                  <a:pt x="1343587" y="2055440"/>
                  <a:pt x="1344242" y="2042340"/>
                </a:cubicBezTo>
                <a:cubicBezTo>
                  <a:pt x="1366489" y="1568764"/>
                  <a:pt x="1386119" y="1094534"/>
                  <a:pt x="1412947" y="620959"/>
                </a:cubicBezTo>
                <a:cubicBezTo>
                  <a:pt x="1423416" y="436245"/>
                  <a:pt x="1451553" y="252841"/>
                  <a:pt x="1471183" y="68126"/>
                </a:cubicBezTo>
                <a:cubicBezTo>
                  <a:pt x="1472491" y="55681"/>
                  <a:pt x="1473146" y="39961"/>
                  <a:pt x="1480998" y="32101"/>
                </a:cubicBezTo>
                <a:cubicBezTo>
                  <a:pt x="1495393" y="18345"/>
                  <a:pt x="1515023" y="660"/>
                  <a:pt x="1531382" y="1970"/>
                </a:cubicBezTo>
                <a:cubicBezTo>
                  <a:pt x="1547740" y="3280"/>
                  <a:pt x="1568024" y="22930"/>
                  <a:pt x="1575222" y="39306"/>
                </a:cubicBezTo>
                <a:cubicBezTo>
                  <a:pt x="1583728" y="58956"/>
                  <a:pt x="1583074" y="84502"/>
                  <a:pt x="1581111" y="106772"/>
                </a:cubicBezTo>
                <a:cubicBezTo>
                  <a:pt x="1571950" y="233190"/>
                  <a:pt x="1558209" y="359608"/>
                  <a:pt x="1551012" y="486026"/>
                </a:cubicBezTo>
                <a:cubicBezTo>
                  <a:pt x="1529418" y="876414"/>
                  <a:pt x="1509788" y="1266148"/>
                  <a:pt x="1490158" y="1656536"/>
                </a:cubicBezTo>
                <a:cubicBezTo>
                  <a:pt x="1484269" y="1777059"/>
                  <a:pt x="1479689" y="1897581"/>
                  <a:pt x="1475109" y="2018104"/>
                </a:cubicBezTo>
                <a:cubicBezTo>
                  <a:pt x="1474454" y="2033170"/>
                  <a:pt x="1475109" y="2048235"/>
                  <a:pt x="1475109" y="2067230"/>
                </a:cubicBezTo>
                <a:cubicBezTo>
                  <a:pt x="1482306" y="2064610"/>
                  <a:pt x="1490158" y="2061335"/>
                  <a:pt x="1496702" y="2058060"/>
                </a:cubicBezTo>
                <a:cubicBezTo>
                  <a:pt x="1855932" y="1812430"/>
                  <a:pt x="2214507" y="1567454"/>
                  <a:pt x="2573737" y="1322479"/>
                </a:cubicBezTo>
                <a:cubicBezTo>
                  <a:pt x="2624121" y="1288418"/>
                  <a:pt x="2672542" y="1251082"/>
                  <a:pt x="2726197" y="1222917"/>
                </a:cubicBezTo>
                <a:cubicBezTo>
                  <a:pt x="2751716" y="1209817"/>
                  <a:pt x="2787050" y="1209161"/>
                  <a:pt x="2816495" y="1211127"/>
                </a:cubicBezTo>
                <a:cubicBezTo>
                  <a:pt x="2829582" y="1212437"/>
                  <a:pt x="2849212" y="1234707"/>
                  <a:pt x="2851175" y="1249117"/>
                </a:cubicBezTo>
                <a:cubicBezTo>
                  <a:pt x="2853792" y="1265493"/>
                  <a:pt x="2844632" y="1291693"/>
                  <a:pt x="2832199" y="1301519"/>
                </a:cubicBezTo>
                <a:cubicBezTo>
                  <a:pt x="2743864" y="1370950"/>
                  <a:pt x="2654875" y="1440382"/>
                  <a:pt x="2562613" y="1504573"/>
                </a:cubicBezTo>
                <a:cubicBezTo>
                  <a:pt x="2349300" y="1651951"/>
                  <a:pt x="2132715" y="1796709"/>
                  <a:pt x="1918093" y="1942778"/>
                </a:cubicBezTo>
                <a:cubicBezTo>
                  <a:pt x="1795733" y="2026619"/>
                  <a:pt x="1674026" y="2111116"/>
                  <a:pt x="1552320" y="2195613"/>
                </a:cubicBezTo>
                <a:cubicBezTo>
                  <a:pt x="1543159" y="2202163"/>
                  <a:pt x="1534653" y="2209369"/>
                  <a:pt x="1521566" y="2219194"/>
                </a:cubicBezTo>
                <a:cubicBezTo>
                  <a:pt x="1609247" y="2300415"/>
                  <a:pt x="1691694" y="2382292"/>
                  <a:pt x="1780683" y="2456964"/>
                </a:cubicBezTo>
                <a:cubicBezTo>
                  <a:pt x="1923328" y="2576831"/>
                  <a:pt x="2069899" y="2691459"/>
                  <a:pt x="2215161" y="2808707"/>
                </a:cubicBezTo>
                <a:cubicBezTo>
                  <a:pt x="2230211" y="2820497"/>
                  <a:pt x="2243952" y="2833597"/>
                  <a:pt x="2256384" y="2848007"/>
                </a:cubicBezTo>
                <a:cubicBezTo>
                  <a:pt x="2277323" y="2873553"/>
                  <a:pt x="2284521" y="2902374"/>
                  <a:pt x="2266200" y="2932504"/>
                </a:cubicBezTo>
                <a:cubicBezTo>
                  <a:pt x="2247878" y="2962635"/>
                  <a:pt x="2217124" y="2970495"/>
                  <a:pt x="2186370" y="2961325"/>
                </a:cubicBezTo>
                <a:cubicBezTo>
                  <a:pt x="2159543" y="2953465"/>
                  <a:pt x="2134678" y="2940364"/>
                  <a:pt x="2113085" y="2922679"/>
                </a:cubicBezTo>
                <a:cubicBezTo>
                  <a:pt x="1900426" y="2752375"/>
                  <a:pt x="1687767" y="2582072"/>
                  <a:pt x="1499319" y="2383602"/>
                </a:cubicBezTo>
                <a:cubicBezTo>
                  <a:pt x="1489504" y="2373122"/>
                  <a:pt x="1478380" y="2363297"/>
                  <a:pt x="1463330" y="2348887"/>
                </a:cubicBezTo>
                <a:cubicBezTo>
                  <a:pt x="1461367" y="2364607"/>
                  <a:pt x="1460058" y="2373122"/>
                  <a:pt x="1459404" y="2380982"/>
                </a:cubicBezTo>
                <a:cubicBezTo>
                  <a:pt x="1425379" y="2859143"/>
                  <a:pt x="1391353" y="3337958"/>
                  <a:pt x="1356674" y="3816119"/>
                </a:cubicBezTo>
                <a:cubicBezTo>
                  <a:pt x="1351439" y="3886860"/>
                  <a:pt x="1346204" y="3957602"/>
                  <a:pt x="1339661" y="4028344"/>
                </a:cubicBezTo>
                <a:cubicBezTo>
                  <a:pt x="1338352" y="4046029"/>
                  <a:pt x="1337043" y="4066990"/>
                  <a:pt x="1326574" y="4078780"/>
                </a:cubicBezTo>
                <a:cubicBezTo>
                  <a:pt x="1312833" y="4095155"/>
                  <a:pt x="1289931" y="4115460"/>
                  <a:pt x="1271610" y="4114806"/>
                </a:cubicBezTo>
                <a:cubicBezTo>
                  <a:pt x="1253289" y="4114151"/>
                  <a:pt x="1231696" y="4091880"/>
                  <a:pt x="1220572" y="4073540"/>
                </a:cubicBezTo>
                <a:cubicBezTo>
                  <a:pt x="1210757" y="4056510"/>
                  <a:pt x="1210102" y="4031619"/>
                  <a:pt x="1210757" y="4010659"/>
                </a:cubicBezTo>
                <a:cubicBezTo>
                  <a:pt x="1214028" y="3918302"/>
                  <a:pt x="1216646" y="3825290"/>
                  <a:pt x="1223844" y="3733587"/>
                </a:cubicBezTo>
                <a:cubicBezTo>
                  <a:pt x="1257869" y="3288178"/>
                  <a:pt x="1291894" y="2842768"/>
                  <a:pt x="1327228" y="2398013"/>
                </a:cubicBezTo>
                <a:cubicBezTo>
                  <a:pt x="1327883" y="2385568"/>
                  <a:pt x="1327228" y="2373123"/>
                  <a:pt x="1327228" y="2356093"/>
                </a:cubicBezTo>
                <a:cubicBezTo>
                  <a:pt x="1318722" y="2359368"/>
                  <a:pt x="1310216" y="2363953"/>
                  <a:pt x="1302364" y="2367883"/>
                </a:cubicBezTo>
                <a:cubicBezTo>
                  <a:pt x="1048482" y="2529671"/>
                  <a:pt x="793291" y="2689495"/>
                  <a:pt x="540063" y="2854558"/>
                </a:cubicBezTo>
                <a:cubicBezTo>
                  <a:pt x="422283" y="2931195"/>
                  <a:pt x="309738" y="3015037"/>
                  <a:pt x="194575" y="3096259"/>
                </a:cubicBezTo>
                <a:cubicBezTo>
                  <a:pt x="163821" y="3117874"/>
                  <a:pt x="134376" y="3142110"/>
                  <a:pt x="102313" y="3162415"/>
                </a:cubicBezTo>
                <a:cubicBezTo>
                  <a:pt x="66979" y="3184685"/>
                  <a:pt x="30337" y="3180100"/>
                  <a:pt x="9398" y="3153900"/>
                </a:cubicBezTo>
                <a:cubicBezTo>
                  <a:pt x="-11540" y="3127699"/>
                  <a:pt x="-8923" y="3091019"/>
                  <a:pt x="19867" y="3060888"/>
                </a:cubicBezTo>
                <a:cubicBezTo>
                  <a:pt x="45386" y="3032722"/>
                  <a:pt x="74177" y="3007176"/>
                  <a:pt x="104931" y="2984906"/>
                </a:cubicBezTo>
                <a:cubicBezTo>
                  <a:pt x="248884" y="2884034"/>
                  <a:pt x="392838" y="2783162"/>
                  <a:pt x="540063" y="2686220"/>
                </a:cubicBezTo>
                <a:cubicBezTo>
                  <a:pt x="773661" y="2532291"/>
                  <a:pt x="1009876" y="2381638"/>
                  <a:pt x="1245437" y="2230329"/>
                </a:cubicBezTo>
                <a:cubicBezTo>
                  <a:pt x="1257215" y="2225088"/>
                  <a:pt x="1268339" y="2215919"/>
                  <a:pt x="1282734" y="2205438"/>
                </a:cubicBezTo>
                <a:lnTo>
                  <a:pt x="1282734" y="2205438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0"> 
				</p:cNvPr>
          <p:cNvSpPr/>
          <p:nvPr/>
        </p:nvSpPr>
        <p:spPr>
          <a:xfrm>
            <a:off x="16153742" y="-1410357"/>
            <a:ext cx="3734457" cy="3836057"/>
          </a:xfrm>
          <a:custGeom>
            <a:avLst/>
            <a:gdLst>
              <a:gd name="connsiteX0" fmla="*/ 1805055 w 3734457"/>
              <a:gd name="connsiteY0" fmla="*/ 3782 h 3836057"/>
              <a:gd name="connsiteX1" fmla="*/ 2416754 w 3734457"/>
              <a:gd name="connsiteY1" fmla="*/ 703479 h 3836057"/>
              <a:gd name="connsiteX2" fmla="*/ 3340309 w 3734457"/>
              <a:gd name="connsiteY2" fmla="*/ 595594 h 3836057"/>
              <a:gd name="connsiteX3" fmla="*/ 3737173 w 3734457"/>
              <a:gd name="connsiteY3" fmla="*/ 1209056 h 3836057"/>
              <a:gd name="connsiteX4" fmla="*/ 3261907 w 3734457"/>
              <a:gd name="connsiteY4" fmla="*/ 2006603 h 3836057"/>
              <a:gd name="connsiteX5" fmla="*/ 3649417 w 3734457"/>
              <a:gd name="connsiteY5" fmla="*/ 2850786 h 3836057"/>
              <a:gd name="connsiteX6" fmla="*/ 3188779 w 3734457"/>
              <a:gd name="connsiteY6" fmla="*/ 3417935 h 3836057"/>
              <a:gd name="connsiteX7" fmla="*/ 2281786 w 3734457"/>
              <a:gd name="connsiteY7" fmla="*/ 3211916 h 3836057"/>
              <a:gd name="connsiteX8" fmla="*/ 1597710 w 3734457"/>
              <a:gd name="connsiteY8" fmla="*/ 3842089 h 3836057"/>
              <a:gd name="connsiteX9" fmla="*/ 915877 w 3734457"/>
              <a:gd name="connsiteY9" fmla="*/ 3579504 h 3836057"/>
              <a:gd name="connsiteX10" fmla="*/ 831736 w 3734457"/>
              <a:gd name="connsiteY10" fmla="*/ 2654448 h 3836057"/>
              <a:gd name="connsiteX11" fmla="*/ 22528 w 3734457"/>
              <a:gd name="connsiteY11" fmla="*/ 2199321 h 3836057"/>
              <a:gd name="connsiteX12" fmla="*/ 61351 w 3734457"/>
              <a:gd name="connsiteY12" fmla="*/ 1469711 h 3836057"/>
              <a:gd name="connsiteX13" fmla="*/ 916051 w 3734457"/>
              <a:gd name="connsiteY13" fmla="*/ 1103543 h 3836057"/>
              <a:gd name="connsiteX14" fmla="*/ 1098272 w 3734457"/>
              <a:gd name="connsiteY14" fmla="*/ 192199 h 3836057"/>
              <a:gd name="connsiteX15" fmla="*/ 1805055 w 3734457"/>
              <a:gd name="connsiteY15" fmla="*/ 3782 h 3836057"/>
              <a:gd name="connsiteX16" fmla="*/ 1805055 w 3734457"/>
              <a:gd name="connsiteY16" fmla="*/ 3782 h 383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4457" h="3836057">
                <a:moveTo>
                  <a:pt x="1805055" y="3782"/>
                </a:moveTo>
                <a:lnTo>
                  <a:pt x="2416754" y="703479"/>
                </a:lnTo>
                <a:lnTo>
                  <a:pt x="3340309" y="595594"/>
                </a:lnTo>
                <a:cubicBezTo>
                  <a:pt x="3675519" y="556372"/>
                  <a:pt x="3910476" y="919069"/>
                  <a:pt x="3737173" y="1209056"/>
                </a:cubicBezTo>
                <a:lnTo>
                  <a:pt x="3261907" y="2006603"/>
                </a:lnTo>
                <a:lnTo>
                  <a:pt x="3649417" y="2850786"/>
                </a:lnTo>
                <a:cubicBezTo>
                  <a:pt x="3789919" y="3157399"/>
                  <a:pt x="3518075" y="3492675"/>
                  <a:pt x="3188779" y="3417935"/>
                </a:cubicBezTo>
                <a:lnTo>
                  <a:pt x="2281786" y="3211916"/>
                </a:lnTo>
                <a:lnTo>
                  <a:pt x="1597710" y="3842089"/>
                </a:lnTo>
                <a:cubicBezTo>
                  <a:pt x="1349316" y="4070832"/>
                  <a:pt x="946650" y="3915369"/>
                  <a:pt x="915877" y="3579504"/>
                </a:cubicBezTo>
                <a:lnTo>
                  <a:pt x="831736" y="2654448"/>
                </a:lnTo>
                <a:lnTo>
                  <a:pt x="22528" y="2199321"/>
                </a:lnTo>
                <a:cubicBezTo>
                  <a:pt x="-272129" y="2034085"/>
                  <a:pt x="-248899" y="1602560"/>
                  <a:pt x="61351" y="1469711"/>
                </a:cubicBezTo>
                <a:lnTo>
                  <a:pt x="916051" y="1103543"/>
                </a:lnTo>
                <a:lnTo>
                  <a:pt x="1098272" y="192199"/>
                </a:lnTo>
                <a:cubicBezTo>
                  <a:pt x="1165611" y="-138699"/>
                  <a:pt x="1581934" y="-249684"/>
                  <a:pt x="1805055" y="3782"/>
                </a:cubicBezTo>
                <a:lnTo>
                  <a:pt x="1805055" y="3782"/>
                </a:lnTo>
                <a:close/>
              </a:path>
            </a:pathLst>
          </a:custGeom>
          <a:solidFill>
            <a:srgbClr val="f4ebd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88136" y="884074"/>
            <a:ext cx="7851757" cy="6006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méthodes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04" dirty="0">
                <a:solidFill>
                  <a:srgbClr val="000000"/>
                </a:solidFill>
                <a:latin typeface="Times New Roman"/>
                <a:ea typeface="Times New Roman"/>
              </a:rPr>
              <a:t>utiliées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0" indent="321211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Interruption</a:t>
            </a:r>
            <a:r>
              <a:rPr lang="en-US" altLang="zh-CN" sz="52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7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3229800">
              <a:lnSpc>
                <a:spcPct val="100000"/>
              </a:lnSpc>
            </a:pP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Nous</a:t>
            </a:r>
            <a:r>
              <a:rPr lang="en-US" altLang="zh-CN" sz="31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avons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25" dirty="0">
                <a:solidFill>
                  <a:srgbClr val="000000"/>
                </a:solidFill>
                <a:latin typeface="Times New Roman"/>
                <a:ea typeface="Times New Roman"/>
              </a:rPr>
              <a:t>utilisé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0" dirty="0">
                <a:solidFill>
                  <a:srgbClr val="000000"/>
                </a:solidFill>
                <a:latin typeface="Times New Roman"/>
                <a:ea typeface="Times New Roman"/>
              </a:rPr>
              <a:t>types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3293945">
              <a:lnSpc>
                <a:spcPct val="100000"/>
              </a:lnSpc>
            </a:pPr>
            <a:r>
              <a:rPr lang="en-US" altLang="zh-CN" sz="3100" spc="114" dirty="0">
                <a:solidFill>
                  <a:srgbClr val="000000"/>
                </a:solidFill>
                <a:latin typeface="Times New Roman"/>
                <a:ea typeface="Times New Roman"/>
              </a:rPr>
              <a:t>d'interruptions</a:t>
            </a:r>
            <a:r>
              <a:rPr lang="en-US" altLang="zh-CN" sz="31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1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95" dirty="0">
                <a:solidFill>
                  <a:srgbClr val="000000"/>
                </a:solidFill>
                <a:latin typeface="Times New Roman"/>
                <a:ea typeface="Times New Roman"/>
              </a:rPr>
              <a:t>INTCON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4070530">
              <a:lnSpc>
                <a:spcPct val="100000"/>
              </a:lnSpc>
            </a:pPr>
            <a:r>
              <a:rPr lang="en-US" altLang="zh-CN" sz="3100" spc="9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1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TIMER</a:t>
            </a:r>
            <a:r>
              <a:rPr lang="en-US" altLang="zh-CN" sz="31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45" dirty="0">
                <a:solidFill>
                  <a:srgbClr val="000000"/>
                </a:solidFill>
                <a:latin typeface="Times New Roman"/>
                <a:ea typeface="Times New Roman"/>
              </a:rPr>
              <a:t>mode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59300" y="8898292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4"> 
				</p:cNvPr>
          <p:cNvSpPr/>
          <p:nvPr/>
        </p:nvSpPr>
        <p:spPr>
          <a:xfrm>
            <a:off x="-2686050" y="8172450"/>
            <a:ext cx="4159250" cy="3994150"/>
          </a:xfrm>
          <a:custGeom>
            <a:avLst/>
            <a:gdLst>
              <a:gd name="connsiteX0" fmla="*/ 1807720 w 4159250"/>
              <a:gd name="connsiteY0" fmla="*/ 3744583 h 3994150"/>
              <a:gd name="connsiteX1" fmla="*/ 3095790 w 4159250"/>
              <a:gd name="connsiteY1" fmla="*/ 2783676 h 3994150"/>
              <a:gd name="connsiteX2" fmla="*/ 4039666 w 4159250"/>
              <a:gd name="connsiteY2" fmla="*/ 1497547 h 3994150"/>
              <a:gd name="connsiteX3" fmla="*/ 4129447 w 4159250"/>
              <a:gd name="connsiteY3" fmla="*/ 1130970 h 3994150"/>
              <a:gd name="connsiteX4" fmla="*/ 4028838 w 4159250"/>
              <a:gd name="connsiteY4" fmla="*/ 743627 h 3994150"/>
              <a:gd name="connsiteX5" fmla="*/ 2818920 w 4159250"/>
              <a:gd name="connsiteY5" fmla="*/ 78868 h 3994150"/>
              <a:gd name="connsiteX6" fmla="*/ 1463745 w 4159250"/>
              <a:gd name="connsiteY6" fmla="*/ 534753 h 3994150"/>
              <a:gd name="connsiteX7" fmla="*/ 121941 w 4159250"/>
              <a:gd name="connsiteY7" fmla="*/ 1844755 h 3994150"/>
              <a:gd name="connsiteX8" fmla="*/ 915 w 4159250"/>
              <a:gd name="connsiteY8" fmla="*/ 1740906 h 3994150"/>
              <a:gd name="connsiteX9" fmla="*/ 523884 w 4159250"/>
              <a:gd name="connsiteY9" fmla="*/ 1078837 h 3994150"/>
              <a:gd name="connsiteX10" fmla="*/ 953375 w 4159250"/>
              <a:gd name="connsiteY10" fmla="*/ 670389 h 3994150"/>
              <a:gd name="connsiteX11" fmla="*/ 2417113 w 4159250"/>
              <a:gd name="connsiteY11" fmla="*/ 9915 h 3994150"/>
              <a:gd name="connsiteX12" fmla="*/ 3398377 w 4159250"/>
              <a:gd name="connsiteY12" fmla="*/ 64430 h 3994150"/>
              <a:gd name="connsiteX13" fmla="*/ 4148363 w 4159250"/>
              <a:gd name="connsiteY13" fmla="*/ 675732 h 3994150"/>
              <a:gd name="connsiteX14" fmla="*/ 4169664 w 4159250"/>
              <a:gd name="connsiteY14" fmla="*/ 1761772 h 3994150"/>
              <a:gd name="connsiteX15" fmla="*/ 3554018 w 4159250"/>
              <a:gd name="connsiteY15" fmla="*/ 2686025 h 3994150"/>
              <a:gd name="connsiteX16" fmla="*/ 1902673 w 4159250"/>
              <a:gd name="connsiteY16" fmla="*/ 3998901 h 3994150"/>
              <a:gd name="connsiteX17" fmla="*/ 1807720 w 4159250"/>
              <a:gd name="connsiteY17" fmla="*/ 3744583 h 399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250" h="3994150">
                <a:moveTo>
                  <a:pt x="1807720" y="3744583"/>
                </a:moveTo>
                <a:cubicBezTo>
                  <a:pt x="2252818" y="3445636"/>
                  <a:pt x="2699779" y="3145210"/>
                  <a:pt x="3095790" y="2783676"/>
                </a:cubicBezTo>
                <a:cubicBezTo>
                  <a:pt x="3491794" y="2422187"/>
                  <a:pt x="3837901" y="1994430"/>
                  <a:pt x="4039666" y="1497547"/>
                </a:cubicBezTo>
                <a:cubicBezTo>
                  <a:pt x="4087282" y="1380321"/>
                  <a:pt x="4127069" y="1257472"/>
                  <a:pt x="4129447" y="1130970"/>
                </a:cubicBezTo>
                <a:cubicBezTo>
                  <a:pt x="4131993" y="996211"/>
                  <a:pt x="4091555" y="862992"/>
                  <a:pt x="4028838" y="743627"/>
                </a:cubicBezTo>
                <a:cubicBezTo>
                  <a:pt x="3803952" y="315488"/>
                  <a:pt x="3302287" y="80968"/>
                  <a:pt x="2818920" y="78868"/>
                </a:cubicBezTo>
                <a:cubicBezTo>
                  <a:pt x="2335573" y="76792"/>
                  <a:pt x="1871177" y="274978"/>
                  <a:pt x="1463745" y="534753"/>
                </a:cubicBezTo>
                <a:cubicBezTo>
                  <a:pt x="932951" y="873186"/>
                  <a:pt x="473023" y="1322178"/>
                  <a:pt x="121941" y="1844755"/>
                </a:cubicBezTo>
                <a:cubicBezTo>
                  <a:pt x="82938" y="1818032"/>
                  <a:pt x="30750" y="1777585"/>
                  <a:pt x="915" y="1740906"/>
                </a:cubicBezTo>
                <a:cubicBezTo>
                  <a:pt x="134399" y="1492308"/>
                  <a:pt x="327958" y="1281853"/>
                  <a:pt x="523884" y="1078837"/>
                </a:cubicBezTo>
                <a:cubicBezTo>
                  <a:pt x="661161" y="936582"/>
                  <a:pt x="800941" y="796256"/>
                  <a:pt x="953375" y="670389"/>
                </a:cubicBezTo>
                <a:cubicBezTo>
                  <a:pt x="1371017" y="325531"/>
                  <a:pt x="1882096" y="94913"/>
                  <a:pt x="2417113" y="9915"/>
                </a:cubicBezTo>
                <a:cubicBezTo>
                  <a:pt x="2743691" y="-41980"/>
                  <a:pt x="3084291" y="-39432"/>
                  <a:pt x="3398377" y="64430"/>
                </a:cubicBezTo>
                <a:cubicBezTo>
                  <a:pt x="3712442" y="168269"/>
                  <a:pt x="3998109" y="380930"/>
                  <a:pt x="4148363" y="675732"/>
                </a:cubicBezTo>
                <a:cubicBezTo>
                  <a:pt x="4317656" y="1007902"/>
                  <a:pt x="4300088" y="1412728"/>
                  <a:pt x="4169664" y="1761772"/>
                </a:cubicBezTo>
                <a:cubicBezTo>
                  <a:pt x="4039265" y="2110796"/>
                  <a:pt x="3806152" y="2411819"/>
                  <a:pt x="3554018" y="2686025"/>
                </a:cubicBezTo>
                <a:cubicBezTo>
                  <a:pt x="3076050" y="3205740"/>
                  <a:pt x="2516732" y="3650411"/>
                  <a:pt x="1902673" y="3998901"/>
                </a:cubicBezTo>
                <a:cubicBezTo>
                  <a:pt x="1870467" y="3917725"/>
                  <a:pt x="1839900" y="3825778"/>
                  <a:pt x="1807720" y="3744583"/>
                </a:cubicBezTo>
                <a:close/>
              </a:path>
            </a:pathLst>
          </a:custGeom>
          <a:solidFill>
            <a:srgbClr val="fee0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5"> 
				</p:cNvPr>
          <p:cNvSpPr/>
          <p:nvPr/>
        </p:nvSpPr>
        <p:spPr>
          <a:xfrm>
            <a:off x="-2470150" y="8388350"/>
            <a:ext cx="3575050" cy="3448050"/>
          </a:xfrm>
          <a:custGeom>
            <a:avLst/>
            <a:gdLst>
              <a:gd name="connsiteX0" fmla="*/ 1314169 w 3575050"/>
              <a:gd name="connsiteY0" fmla="*/ 3343890 h 3448050"/>
              <a:gd name="connsiteX1" fmla="*/ 2533230 w 3575050"/>
              <a:gd name="connsiteY1" fmla="*/ 2423576 h 3448050"/>
              <a:gd name="connsiteX2" fmla="*/ 2802156 w 3575050"/>
              <a:gd name="connsiteY2" fmla="*/ 2209722 h 3448050"/>
              <a:gd name="connsiteX3" fmla="*/ 3244905 w 3575050"/>
              <a:gd name="connsiteY3" fmla="*/ 1680033 h 3448050"/>
              <a:gd name="connsiteX4" fmla="*/ 3472737 w 3575050"/>
              <a:gd name="connsiteY4" fmla="*/ 983722 h 3448050"/>
              <a:gd name="connsiteX5" fmla="*/ 3194630 w 3575050"/>
              <a:gd name="connsiteY5" fmla="*/ 323891 h 3448050"/>
              <a:gd name="connsiteX6" fmla="*/ 2662284 w 3575050"/>
              <a:gd name="connsiteY6" fmla="*/ 123441 h 3448050"/>
              <a:gd name="connsiteX7" fmla="*/ 2391700 w 3575050"/>
              <a:gd name="connsiteY7" fmla="*/ 109187 h 3448050"/>
              <a:gd name="connsiteX8" fmla="*/ 2149254 w 3575050"/>
              <a:gd name="connsiteY8" fmla="*/ 156045 h 3448050"/>
              <a:gd name="connsiteX9" fmla="*/ 450074 w 3575050"/>
              <a:gd name="connsiteY9" fmla="*/ 1322797 h 3448050"/>
              <a:gd name="connsiteX10" fmla="*/ 78494 w 3575050"/>
              <a:gd name="connsiteY10" fmla="*/ 1738793 h 3448050"/>
              <a:gd name="connsiteX11" fmla="*/ 5354 w 3575050"/>
              <a:gd name="connsiteY11" fmla="*/ 1657130 h 3448050"/>
              <a:gd name="connsiteX12" fmla="*/ 1896331 w 3575050"/>
              <a:gd name="connsiteY12" fmla="*/ 150844 h 3448050"/>
              <a:gd name="connsiteX13" fmla="*/ 2404824 w 3575050"/>
              <a:gd name="connsiteY13" fmla="*/ 10196 h 3448050"/>
              <a:gd name="connsiteX14" fmla="*/ 3359388 w 3575050"/>
              <a:gd name="connsiteY14" fmla="*/ 388484 h 3448050"/>
              <a:gd name="connsiteX15" fmla="*/ 3516171 w 3575050"/>
              <a:gd name="connsiteY15" fmla="*/ 601692 h 3448050"/>
              <a:gd name="connsiteX16" fmla="*/ 3575547 w 3575050"/>
              <a:gd name="connsiteY16" fmla="*/ 1190329 h 3448050"/>
              <a:gd name="connsiteX17" fmla="*/ 3324240 w 3575050"/>
              <a:gd name="connsiteY17" fmla="*/ 1735095 h 3448050"/>
              <a:gd name="connsiteX18" fmla="*/ 2362673 w 3575050"/>
              <a:gd name="connsiteY18" fmla="*/ 2728644 h 3448050"/>
              <a:gd name="connsiteX19" fmla="*/ 1419577 w 3575050"/>
              <a:gd name="connsiteY19" fmla="*/ 3449913 h 3448050"/>
              <a:gd name="connsiteX20" fmla="*/ 1314169 w 3575050"/>
              <a:gd name="connsiteY20" fmla="*/ 334389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75050" h="3448050">
                <a:moveTo>
                  <a:pt x="1314169" y="3343890"/>
                </a:moveTo>
                <a:cubicBezTo>
                  <a:pt x="1720514" y="3037125"/>
                  <a:pt x="2126885" y="2730341"/>
                  <a:pt x="2533230" y="2423576"/>
                </a:cubicBezTo>
                <a:cubicBezTo>
                  <a:pt x="2624677" y="2354543"/>
                  <a:pt x="2716225" y="2285431"/>
                  <a:pt x="2802156" y="2209722"/>
                </a:cubicBezTo>
                <a:cubicBezTo>
                  <a:pt x="2975513" y="2057029"/>
                  <a:pt x="3125375" y="1877719"/>
                  <a:pt x="3244905" y="1680033"/>
                </a:cubicBezTo>
                <a:cubicBezTo>
                  <a:pt x="3372747" y="1468701"/>
                  <a:pt x="3467010" y="1230731"/>
                  <a:pt x="3472737" y="983722"/>
                </a:cubicBezTo>
                <a:cubicBezTo>
                  <a:pt x="3478490" y="736693"/>
                  <a:pt x="3386194" y="480081"/>
                  <a:pt x="3194630" y="323891"/>
                </a:cubicBezTo>
                <a:cubicBezTo>
                  <a:pt x="3045798" y="202520"/>
                  <a:pt x="2852306" y="150625"/>
                  <a:pt x="2662284" y="123441"/>
                </a:cubicBezTo>
                <a:cubicBezTo>
                  <a:pt x="2572679" y="110595"/>
                  <a:pt x="2481933" y="102531"/>
                  <a:pt x="2391700" y="109187"/>
                </a:cubicBezTo>
                <a:cubicBezTo>
                  <a:pt x="2309454" y="115250"/>
                  <a:pt x="2228536" y="133454"/>
                  <a:pt x="2149254" y="156045"/>
                </a:cubicBezTo>
                <a:cubicBezTo>
                  <a:pt x="1481044" y="346380"/>
                  <a:pt x="944043" y="834301"/>
                  <a:pt x="450074" y="1322797"/>
                </a:cubicBezTo>
                <a:cubicBezTo>
                  <a:pt x="317695" y="1453716"/>
                  <a:pt x="185749" y="1586617"/>
                  <a:pt x="78494" y="1738793"/>
                </a:cubicBezTo>
                <a:cubicBezTo>
                  <a:pt x="55902" y="1710504"/>
                  <a:pt x="27946" y="1685419"/>
                  <a:pt x="5354" y="1657130"/>
                </a:cubicBezTo>
                <a:cubicBezTo>
                  <a:pt x="512167" y="1019592"/>
                  <a:pt x="1145590" y="466562"/>
                  <a:pt x="1896331" y="150844"/>
                </a:cubicBezTo>
                <a:cubicBezTo>
                  <a:pt x="2059124" y="82408"/>
                  <a:pt x="2228816" y="24865"/>
                  <a:pt x="2404824" y="10196"/>
                </a:cubicBezTo>
                <a:cubicBezTo>
                  <a:pt x="2757309" y="-19219"/>
                  <a:pt x="3114653" y="132831"/>
                  <a:pt x="3359388" y="388484"/>
                </a:cubicBezTo>
                <a:cubicBezTo>
                  <a:pt x="3420587" y="452456"/>
                  <a:pt x="3475671" y="522974"/>
                  <a:pt x="3516171" y="601692"/>
                </a:cubicBezTo>
                <a:cubicBezTo>
                  <a:pt x="3608227" y="780674"/>
                  <a:pt x="3619402" y="993961"/>
                  <a:pt x="3575547" y="1190329"/>
                </a:cubicBezTo>
                <a:cubicBezTo>
                  <a:pt x="3531697" y="1386651"/>
                  <a:pt x="3436228" y="1568054"/>
                  <a:pt x="3324240" y="1735095"/>
                </a:cubicBezTo>
                <a:cubicBezTo>
                  <a:pt x="3066676" y="2119425"/>
                  <a:pt x="2721034" y="2436095"/>
                  <a:pt x="2362673" y="2728644"/>
                </a:cubicBezTo>
                <a:cubicBezTo>
                  <a:pt x="2056062" y="2978961"/>
                  <a:pt x="1737756" y="3214486"/>
                  <a:pt x="1419577" y="3449913"/>
                </a:cubicBezTo>
                <a:cubicBezTo>
                  <a:pt x="1387537" y="3413796"/>
                  <a:pt x="1346184" y="3380027"/>
                  <a:pt x="1314169" y="3343890"/>
                </a:cubicBezTo>
                <a:close/>
              </a:path>
            </a:pathLst>
          </a:custGeom>
          <a:solidFill>
            <a:srgbClr val="e68b6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6"> 
				</p:cNvPr>
          <p:cNvSpPr/>
          <p:nvPr/>
        </p:nvSpPr>
        <p:spPr>
          <a:xfrm>
            <a:off x="-2355850" y="8553450"/>
            <a:ext cx="3130550" cy="3028950"/>
          </a:xfrm>
          <a:custGeom>
            <a:avLst/>
            <a:gdLst>
              <a:gd name="connsiteX0" fmla="*/ 970135 w 3130550"/>
              <a:gd name="connsiteY0" fmla="*/ 2792262 h 3028950"/>
              <a:gd name="connsiteX1" fmla="*/ 2091846 w 3130550"/>
              <a:gd name="connsiteY1" fmla="*/ 1897747 h 3028950"/>
              <a:gd name="connsiteX2" fmla="*/ 2734034 w 3130550"/>
              <a:gd name="connsiteY2" fmla="*/ 1000483 h 3028950"/>
              <a:gd name="connsiteX3" fmla="*/ 2742166 w 3130550"/>
              <a:gd name="connsiteY3" fmla="*/ 682376 h 3028950"/>
              <a:gd name="connsiteX4" fmla="*/ 2566166 w 3130550"/>
              <a:gd name="connsiteY4" fmla="*/ 423200 h 3028950"/>
              <a:gd name="connsiteX5" fmla="*/ 2004562 w 3130550"/>
              <a:gd name="connsiteY5" fmla="*/ 451254 h 3028950"/>
              <a:gd name="connsiteX6" fmla="*/ 769098 w 3130550"/>
              <a:gd name="connsiteY6" fmla="*/ 1405514 h 3028950"/>
              <a:gd name="connsiteX7" fmla="*/ 254611 w 3130550"/>
              <a:gd name="connsiteY7" fmla="*/ 1911097 h 3028950"/>
              <a:gd name="connsiteX8" fmla="*/ -2391 w 3130550"/>
              <a:gd name="connsiteY8" fmla="*/ 1606433 h 3028950"/>
              <a:gd name="connsiteX9" fmla="*/ 1067855 w 3130550"/>
              <a:gd name="connsiteY9" fmla="*/ 608986 h 3028950"/>
              <a:gd name="connsiteX10" fmla="*/ 1708681 w 3130550"/>
              <a:gd name="connsiteY10" fmla="*/ 194824 h 3028950"/>
              <a:gd name="connsiteX11" fmla="*/ 2445123 w 3130550"/>
              <a:gd name="connsiteY11" fmla="*/ 15575 h 3028950"/>
              <a:gd name="connsiteX12" fmla="*/ 3132068 w 3130550"/>
              <a:gd name="connsiteY12" fmla="*/ 566358 h 3028950"/>
              <a:gd name="connsiteX13" fmla="*/ 2995484 w 3130550"/>
              <a:gd name="connsiteY13" fmla="*/ 1317807 h 3028950"/>
              <a:gd name="connsiteX14" fmla="*/ 2628785 w 3130550"/>
              <a:gd name="connsiteY14" fmla="*/ 1803872 h 3028950"/>
              <a:gd name="connsiteX15" fmla="*/ 2190250 w 3130550"/>
              <a:gd name="connsiteY15" fmla="*/ 2185122 h 3028950"/>
              <a:gd name="connsiteX16" fmla="*/ 1129743 w 3130550"/>
              <a:gd name="connsiteY16" fmla="*/ 3034135 h 3028950"/>
              <a:gd name="connsiteX17" fmla="*/ 970135 w 3130550"/>
              <a:gd name="connsiteY17" fmla="*/ 2792262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0550" h="3028950">
                <a:moveTo>
                  <a:pt x="970135" y="2792262"/>
                </a:moveTo>
                <a:cubicBezTo>
                  <a:pt x="1361619" y="2517075"/>
                  <a:pt x="1736434" y="2218173"/>
                  <a:pt x="2091846" y="1897747"/>
                </a:cubicBezTo>
                <a:cubicBezTo>
                  <a:pt x="2369348" y="1647535"/>
                  <a:pt x="2646944" y="1363969"/>
                  <a:pt x="2734034" y="1000483"/>
                </a:cubicBezTo>
                <a:cubicBezTo>
                  <a:pt x="2758979" y="896395"/>
                  <a:pt x="2767108" y="786506"/>
                  <a:pt x="2742166" y="682376"/>
                </a:cubicBezTo>
                <a:cubicBezTo>
                  <a:pt x="2717269" y="578253"/>
                  <a:pt x="2656830" y="480211"/>
                  <a:pt x="2566166" y="423200"/>
                </a:cubicBezTo>
                <a:cubicBezTo>
                  <a:pt x="2400614" y="319154"/>
                  <a:pt x="2183023" y="371709"/>
                  <a:pt x="2004562" y="451254"/>
                </a:cubicBezTo>
                <a:cubicBezTo>
                  <a:pt x="1526577" y="664351"/>
                  <a:pt x="1142374" y="1038720"/>
                  <a:pt x="769098" y="1405514"/>
                </a:cubicBezTo>
                <a:cubicBezTo>
                  <a:pt x="597602" y="1574042"/>
                  <a:pt x="426106" y="1742570"/>
                  <a:pt x="254611" y="1911097"/>
                </a:cubicBezTo>
                <a:cubicBezTo>
                  <a:pt x="179993" y="1833622"/>
                  <a:pt x="60087" y="1693962"/>
                  <a:pt x="-2391" y="1606433"/>
                </a:cubicBezTo>
                <a:cubicBezTo>
                  <a:pt x="323668" y="1242901"/>
                  <a:pt x="682322" y="908677"/>
                  <a:pt x="1067855" y="608986"/>
                </a:cubicBezTo>
                <a:cubicBezTo>
                  <a:pt x="1269062" y="452608"/>
                  <a:pt x="1478835" y="304862"/>
                  <a:pt x="1708681" y="194824"/>
                </a:cubicBezTo>
                <a:cubicBezTo>
                  <a:pt x="1938527" y="84787"/>
                  <a:pt x="2191310" y="-8199"/>
                  <a:pt x="2445123" y="15575"/>
                </a:cubicBezTo>
                <a:cubicBezTo>
                  <a:pt x="2920984" y="60159"/>
                  <a:pt x="3077241" y="409536"/>
                  <a:pt x="3132068" y="566358"/>
                </a:cubicBezTo>
                <a:cubicBezTo>
                  <a:pt x="3218784" y="814473"/>
                  <a:pt x="3125691" y="1089698"/>
                  <a:pt x="2995484" y="1317807"/>
                </a:cubicBezTo>
                <a:cubicBezTo>
                  <a:pt x="2894605" y="1494565"/>
                  <a:pt x="2771046" y="1658341"/>
                  <a:pt x="2628785" y="1803872"/>
                </a:cubicBezTo>
                <a:cubicBezTo>
                  <a:pt x="2493264" y="1942456"/>
                  <a:pt x="2341548" y="2063991"/>
                  <a:pt x="2190250" y="2185122"/>
                </a:cubicBezTo>
                <a:cubicBezTo>
                  <a:pt x="1836741" y="2468118"/>
                  <a:pt x="1483252" y="2751139"/>
                  <a:pt x="1129743" y="3034135"/>
                </a:cubicBezTo>
                <a:cubicBezTo>
                  <a:pt x="1061543" y="2923347"/>
                  <a:pt x="1038310" y="2903070"/>
                  <a:pt x="970135" y="2792262"/>
                </a:cubicBezTo>
                <a:close/>
              </a:path>
            </a:pathLst>
          </a:custGeom>
          <a:solidFill>
            <a:srgbClr val="feb5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7"> 
				</p:cNvPr>
          <p:cNvSpPr/>
          <p:nvPr/>
        </p:nvSpPr>
        <p:spPr>
          <a:xfrm>
            <a:off x="-876957" y="-1029357"/>
            <a:ext cx="2845457" cy="4102757"/>
          </a:xfrm>
          <a:custGeom>
            <a:avLst/>
            <a:gdLst>
              <a:gd name="connsiteX0" fmla="*/ 1282734 w 2845457"/>
              <a:gd name="connsiteY0" fmla="*/ 2205435 h 4102757"/>
              <a:gd name="connsiteX1" fmla="*/ 768427 w 2845457"/>
              <a:gd name="connsiteY1" fmla="*/ 1711554 h 4102757"/>
              <a:gd name="connsiteX2" fmla="*/ 578670 w 2845457"/>
              <a:gd name="connsiteY2" fmla="*/ 1530770 h 4102757"/>
              <a:gd name="connsiteX3" fmla="*/ 530249 w 2845457"/>
              <a:gd name="connsiteY3" fmla="*/ 1487539 h 4102757"/>
              <a:gd name="connsiteX4" fmla="*/ 502113 w 2845457"/>
              <a:gd name="connsiteY4" fmla="*/ 1405008 h 4102757"/>
              <a:gd name="connsiteX5" fmla="*/ 586522 w 2845457"/>
              <a:gd name="connsiteY5" fmla="*/ 1417453 h 4102757"/>
              <a:gd name="connsiteX6" fmla="*/ 882936 w 2845457"/>
              <a:gd name="connsiteY6" fmla="*/ 1672908 h 4102757"/>
              <a:gd name="connsiteX7" fmla="*/ 1170189 w 2845457"/>
              <a:gd name="connsiteY7" fmla="*/ 1955875 h 4102757"/>
              <a:gd name="connsiteX8" fmla="*/ 1340316 w 2845457"/>
              <a:gd name="connsiteY8" fmla="*/ 2093428 h 4102757"/>
              <a:gd name="connsiteX9" fmla="*/ 1344242 w 2845457"/>
              <a:gd name="connsiteY9" fmla="*/ 2042337 h 4102757"/>
              <a:gd name="connsiteX10" fmla="*/ 1412947 w 2845457"/>
              <a:gd name="connsiteY10" fmla="*/ 620956 h 4102757"/>
              <a:gd name="connsiteX11" fmla="*/ 1471183 w 2845457"/>
              <a:gd name="connsiteY11" fmla="*/ 68123 h 4102757"/>
              <a:gd name="connsiteX12" fmla="*/ 1480998 w 2845457"/>
              <a:gd name="connsiteY12" fmla="*/ 32098 h 4102757"/>
              <a:gd name="connsiteX13" fmla="*/ 1531382 w 2845457"/>
              <a:gd name="connsiteY13" fmla="*/ 1967 h 4102757"/>
              <a:gd name="connsiteX14" fmla="*/ 1575222 w 2845457"/>
              <a:gd name="connsiteY14" fmla="*/ 39303 h 4102757"/>
              <a:gd name="connsiteX15" fmla="*/ 1581111 w 2845457"/>
              <a:gd name="connsiteY15" fmla="*/ 106769 h 4102757"/>
              <a:gd name="connsiteX16" fmla="*/ 1551012 w 2845457"/>
              <a:gd name="connsiteY16" fmla="*/ 486023 h 4102757"/>
              <a:gd name="connsiteX17" fmla="*/ 1490158 w 2845457"/>
              <a:gd name="connsiteY17" fmla="*/ 1656533 h 4102757"/>
              <a:gd name="connsiteX18" fmla="*/ 1475109 w 2845457"/>
              <a:gd name="connsiteY18" fmla="*/ 2018101 h 4102757"/>
              <a:gd name="connsiteX19" fmla="*/ 1475109 w 2845457"/>
              <a:gd name="connsiteY19" fmla="*/ 2067227 h 4102757"/>
              <a:gd name="connsiteX20" fmla="*/ 1496702 w 2845457"/>
              <a:gd name="connsiteY20" fmla="*/ 2058057 h 4102757"/>
              <a:gd name="connsiteX21" fmla="*/ 2573737 w 2845457"/>
              <a:gd name="connsiteY21" fmla="*/ 1322476 h 4102757"/>
              <a:gd name="connsiteX22" fmla="*/ 2726197 w 2845457"/>
              <a:gd name="connsiteY22" fmla="*/ 1222914 h 4102757"/>
              <a:gd name="connsiteX23" fmla="*/ 2816495 w 2845457"/>
              <a:gd name="connsiteY23" fmla="*/ 1211124 h 4102757"/>
              <a:gd name="connsiteX24" fmla="*/ 2851175 w 2845457"/>
              <a:gd name="connsiteY24" fmla="*/ 1249114 h 4102757"/>
              <a:gd name="connsiteX25" fmla="*/ 2832199 w 2845457"/>
              <a:gd name="connsiteY25" fmla="*/ 1301516 h 4102757"/>
              <a:gd name="connsiteX26" fmla="*/ 2562613 w 2845457"/>
              <a:gd name="connsiteY26" fmla="*/ 1504570 h 4102757"/>
              <a:gd name="connsiteX27" fmla="*/ 1918093 w 2845457"/>
              <a:gd name="connsiteY27" fmla="*/ 1942775 h 4102757"/>
              <a:gd name="connsiteX28" fmla="*/ 1552320 w 2845457"/>
              <a:gd name="connsiteY28" fmla="*/ 2195610 h 4102757"/>
              <a:gd name="connsiteX29" fmla="*/ 1521566 w 2845457"/>
              <a:gd name="connsiteY29" fmla="*/ 2219191 h 4102757"/>
              <a:gd name="connsiteX30" fmla="*/ 1780683 w 2845457"/>
              <a:gd name="connsiteY30" fmla="*/ 2456961 h 4102757"/>
              <a:gd name="connsiteX31" fmla="*/ 2215161 w 2845457"/>
              <a:gd name="connsiteY31" fmla="*/ 2808704 h 4102757"/>
              <a:gd name="connsiteX32" fmla="*/ 2256384 w 2845457"/>
              <a:gd name="connsiteY32" fmla="*/ 2848004 h 4102757"/>
              <a:gd name="connsiteX33" fmla="*/ 2266200 w 2845457"/>
              <a:gd name="connsiteY33" fmla="*/ 2932501 h 4102757"/>
              <a:gd name="connsiteX34" fmla="*/ 2186370 w 2845457"/>
              <a:gd name="connsiteY34" fmla="*/ 2961322 h 4102757"/>
              <a:gd name="connsiteX35" fmla="*/ 2113085 w 2845457"/>
              <a:gd name="connsiteY35" fmla="*/ 2922676 h 4102757"/>
              <a:gd name="connsiteX36" fmla="*/ 1499319 w 2845457"/>
              <a:gd name="connsiteY36" fmla="*/ 2383599 h 4102757"/>
              <a:gd name="connsiteX37" fmla="*/ 1463330 w 2845457"/>
              <a:gd name="connsiteY37" fmla="*/ 2348884 h 4102757"/>
              <a:gd name="connsiteX38" fmla="*/ 1459404 w 2845457"/>
              <a:gd name="connsiteY38" fmla="*/ 2380979 h 4102757"/>
              <a:gd name="connsiteX39" fmla="*/ 1356674 w 2845457"/>
              <a:gd name="connsiteY39" fmla="*/ 3816116 h 4102757"/>
              <a:gd name="connsiteX40" fmla="*/ 1339661 w 2845457"/>
              <a:gd name="connsiteY40" fmla="*/ 4028340 h 4102757"/>
              <a:gd name="connsiteX41" fmla="*/ 1326574 w 2845457"/>
              <a:gd name="connsiteY41" fmla="*/ 4078777 h 4102757"/>
              <a:gd name="connsiteX42" fmla="*/ 1271610 w 2845457"/>
              <a:gd name="connsiteY42" fmla="*/ 4114803 h 4102757"/>
              <a:gd name="connsiteX43" fmla="*/ 1220572 w 2845457"/>
              <a:gd name="connsiteY43" fmla="*/ 4073537 h 4102757"/>
              <a:gd name="connsiteX44" fmla="*/ 1210757 w 2845457"/>
              <a:gd name="connsiteY44" fmla="*/ 4010655 h 4102757"/>
              <a:gd name="connsiteX45" fmla="*/ 1223844 w 2845457"/>
              <a:gd name="connsiteY45" fmla="*/ 3733584 h 4102757"/>
              <a:gd name="connsiteX46" fmla="*/ 1327228 w 2845457"/>
              <a:gd name="connsiteY46" fmla="*/ 2398010 h 4102757"/>
              <a:gd name="connsiteX47" fmla="*/ 1327228 w 2845457"/>
              <a:gd name="connsiteY47" fmla="*/ 2356089 h 4102757"/>
              <a:gd name="connsiteX48" fmla="*/ 1302364 w 2845457"/>
              <a:gd name="connsiteY48" fmla="*/ 2367880 h 4102757"/>
              <a:gd name="connsiteX49" fmla="*/ 540063 w 2845457"/>
              <a:gd name="connsiteY49" fmla="*/ 2854555 h 4102757"/>
              <a:gd name="connsiteX50" fmla="*/ 194575 w 2845457"/>
              <a:gd name="connsiteY50" fmla="*/ 3096255 h 4102757"/>
              <a:gd name="connsiteX51" fmla="*/ 102313 w 2845457"/>
              <a:gd name="connsiteY51" fmla="*/ 3162412 h 4102757"/>
              <a:gd name="connsiteX52" fmla="*/ 9398 w 2845457"/>
              <a:gd name="connsiteY52" fmla="*/ 3153897 h 4102757"/>
              <a:gd name="connsiteX53" fmla="*/ 19867 w 2845457"/>
              <a:gd name="connsiteY53" fmla="*/ 3060885 h 4102757"/>
              <a:gd name="connsiteX54" fmla="*/ 104931 w 2845457"/>
              <a:gd name="connsiteY54" fmla="*/ 2984903 h 4102757"/>
              <a:gd name="connsiteX55" fmla="*/ 540063 w 2845457"/>
              <a:gd name="connsiteY55" fmla="*/ 2686217 h 4102757"/>
              <a:gd name="connsiteX56" fmla="*/ 1245437 w 2845457"/>
              <a:gd name="connsiteY56" fmla="*/ 2230327 h 4102757"/>
              <a:gd name="connsiteX57" fmla="*/ 1282734 w 2845457"/>
              <a:gd name="connsiteY57" fmla="*/ 2205435 h 4102757"/>
              <a:gd name="connsiteX58" fmla="*/ 1282734 w 2845457"/>
              <a:gd name="connsiteY58" fmla="*/ 2205435 h 41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45457" h="4102757">
                <a:moveTo>
                  <a:pt x="1282734" y="2205435"/>
                </a:moveTo>
                <a:cubicBezTo>
                  <a:pt x="1076619" y="2073122"/>
                  <a:pt x="935282" y="1879238"/>
                  <a:pt x="768427" y="1711554"/>
                </a:cubicBezTo>
                <a:cubicBezTo>
                  <a:pt x="706920" y="1649328"/>
                  <a:pt x="642140" y="1591032"/>
                  <a:pt x="578670" y="1530770"/>
                </a:cubicBezTo>
                <a:cubicBezTo>
                  <a:pt x="562966" y="1516360"/>
                  <a:pt x="546608" y="1501950"/>
                  <a:pt x="530249" y="1487539"/>
                </a:cubicBezTo>
                <a:cubicBezTo>
                  <a:pt x="490989" y="1451514"/>
                  <a:pt x="480520" y="1424658"/>
                  <a:pt x="502113" y="1405008"/>
                </a:cubicBezTo>
                <a:cubicBezTo>
                  <a:pt x="533521" y="1376842"/>
                  <a:pt x="561657" y="1396492"/>
                  <a:pt x="586522" y="1417453"/>
                </a:cubicBezTo>
                <a:cubicBezTo>
                  <a:pt x="685981" y="1501950"/>
                  <a:pt x="787403" y="1584481"/>
                  <a:pt x="882936" y="1672908"/>
                </a:cubicBezTo>
                <a:cubicBezTo>
                  <a:pt x="981086" y="1763955"/>
                  <a:pt x="1072693" y="1863518"/>
                  <a:pt x="1170189" y="1955875"/>
                </a:cubicBezTo>
                <a:cubicBezTo>
                  <a:pt x="1220572" y="2003036"/>
                  <a:pt x="1277500" y="2043646"/>
                  <a:pt x="1340316" y="2093428"/>
                </a:cubicBezTo>
                <a:cubicBezTo>
                  <a:pt x="1342279" y="2068537"/>
                  <a:pt x="1343587" y="2055437"/>
                  <a:pt x="1344242" y="2042337"/>
                </a:cubicBezTo>
                <a:cubicBezTo>
                  <a:pt x="1366489" y="1568761"/>
                  <a:pt x="1386119" y="1094531"/>
                  <a:pt x="1412947" y="620956"/>
                </a:cubicBezTo>
                <a:cubicBezTo>
                  <a:pt x="1423416" y="436242"/>
                  <a:pt x="1451553" y="252838"/>
                  <a:pt x="1471183" y="68123"/>
                </a:cubicBezTo>
                <a:cubicBezTo>
                  <a:pt x="1472491" y="55678"/>
                  <a:pt x="1473146" y="39958"/>
                  <a:pt x="1480998" y="32098"/>
                </a:cubicBezTo>
                <a:cubicBezTo>
                  <a:pt x="1495393" y="18342"/>
                  <a:pt x="1515023" y="657"/>
                  <a:pt x="1531382" y="1967"/>
                </a:cubicBezTo>
                <a:cubicBezTo>
                  <a:pt x="1547740" y="3277"/>
                  <a:pt x="1568024" y="22927"/>
                  <a:pt x="1575222" y="39303"/>
                </a:cubicBezTo>
                <a:cubicBezTo>
                  <a:pt x="1583728" y="58953"/>
                  <a:pt x="1583074" y="84499"/>
                  <a:pt x="1581111" y="106769"/>
                </a:cubicBezTo>
                <a:cubicBezTo>
                  <a:pt x="1571950" y="233187"/>
                  <a:pt x="1558209" y="359605"/>
                  <a:pt x="1551012" y="486023"/>
                </a:cubicBezTo>
                <a:cubicBezTo>
                  <a:pt x="1529418" y="876411"/>
                  <a:pt x="1509788" y="1266145"/>
                  <a:pt x="1490158" y="1656533"/>
                </a:cubicBezTo>
                <a:cubicBezTo>
                  <a:pt x="1484269" y="1777056"/>
                  <a:pt x="1479689" y="1897578"/>
                  <a:pt x="1475109" y="2018101"/>
                </a:cubicBezTo>
                <a:cubicBezTo>
                  <a:pt x="1474454" y="2033166"/>
                  <a:pt x="1475109" y="2048232"/>
                  <a:pt x="1475109" y="2067227"/>
                </a:cubicBezTo>
                <a:cubicBezTo>
                  <a:pt x="1482306" y="2064607"/>
                  <a:pt x="1490158" y="2061332"/>
                  <a:pt x="1496702" y="2058057"/>
                </a:cubicBezTo>
                <a:cubicBezTo>
                  <a:pt x="1855932" y="1812426"/>
                  <a:pt x="2214507" y="1567451"/>
                  <a:pt x="2573737" y="1322476"/>
                </a:cubicBezTo>
                <a:cubicBezTo>
                  <a:pt x="2624121" y="1288415"/>
                  <a:pt x="2672542" y="1251079"/>
                  <a:pt x="2726197" y="1222914"/>
                </a:cubicBezTo>
                <a:cubicBezTo>
                  <a:pt x="2751716" y="1209814"/>
                  <a:pt x="2787050" y="1209158"/>
                  <a:pt x="2816495" y="1211124"/>
                </a:cubicBezTo>
                <a:cubicBezTo>
                  <a:pt x="2829582" y="1212434"/>
                  <a:pt x="2849212" y="1234704"/>
                  <a:pt x="2851175" y="1249114"/>
                </a:cubicBezTo>
                <a:cubicBezTo>
                  <a:pt x="2853792" y="1265490"/>
                  <a:pt x="2844632" y="1291690"/>
                  <a:pt x="2832199" y="1301516"/>
                </a:cubicBezTo>
                <a:cubicBezTo>
                  <a:pt x="2743864" y="1370947"/>
                  <a:pt x="2654875" y="1440379"/>
                  <a:pt x="2562613" y="1504570"/>
                </a:cubicBezTo>
                <a:cubicBezTo>
                  <a:pt x="2349300" y="1651948"/>
                  <a:pt x="2132715" y="1796706"/>
                  <a:pt x="1918093" y="1942775"/>
                </a:cubicBezTo>
                <a:cubicBezTo>
                  <a:pt x="1795733" y="2026616"/>
                  <a:pt x="1674026" y="2111113"/>
                  <a:pt x="1552320" y="2195610"/>
                </a:cubicBezTo>
                <a:cubicBezTo>
                  <a:pt x="1543159" y="2202160"/>
                  <a:pt x="1534653" y="2209365"/>
                  <a:pt x="1521566" y="2219191"/>
                </a:cubicBezTo>
                <a:cubicBezTo>
                  <a:pt x="1609247" y="2300413"/>
                  <a:pt x="1691694" y="2382289"/>
                  <a:pt x="1780683" y="2456961"/>
                </a:cubicBezTo>
                <a:cubicBezTo>
                  <a:pt x="1923328" y="2576828"/>
                  <a:pt x="2069899" y="2691456"/>
                  <a:pt x="2215161" y="2808704"/>
                </a:cubicBezTo>
                <a:cubicBezTo>
                  <a:pt x="2230211" y="2820494"/>
                  <a:pt x="2243952" y="2833594"/>
                  <a:pt x="2256384" y="2848004"/>
                </a:cubicBezTo>
                <a:cubicBezTo>
                  <a:pt x="2277323" y="2873550"/>
                  <a:pt x="2284521" y="2902370"/>
                  <a:pt x="2266200" y="2932501"/>
                </a:cubicBezTo>
                <a:cubicBezTo>
                  <a:pt x="2247878" y="2962632"/>
                  <a:pt x="2217124" y="2970492"/>
                  <a:pt x="2186370" y="2961322"/>
                </a:cubicBezTo>
                <a:cubicBezTo>
                  <a:pt x="2159543" y="2953461"/>
                  <a:pt x="2134678" y="2940361"/>
                  <a:pt x="2113085" y="2922676"/>
                </a:cubicBezTo>
                <a:cubicBezTo>
                  <a:pt x="1900426" y="2752372"/>
                  <a:pt x="1687767" y="2582069"/>
                  <a:pt x="1499319" y="2383599"/>
                </a:cubicBezTo>
                <a:cubicBezTo>
                  <a:pt x="1489504" y="2373119"/>
                  <a:pt x="1478380" y="2363294"/>
                  <a:pt x="1463330" y="2348884"/>
                </a:cubicBezTo>
                <a:cubicBezTo>
                  <a:pt x="1461367" y="2364604"/>
                  <a:pt x="1460058" y="2373119"/>
                  <a:pt x="1459404" y="2380979"/>
                </a:cubicBezTo>
                <a:cubicBezTo>
                  <a:pt x="1425379" y="2859140"/>
                  <a:pt x="1391353" y="3337955"/>
                  <a:pt x="1356674" y="3816116"/>
                </a:cubicBezTo>
                <a:cubicBezTo>
                  <a:pt x="1351439" y="3886857"/>
                  <a:pt x="1346204" y="3957599"/>
                  <a:pt x="1339661" y="4028340"/>
                </a:cubicBezTo>
                <a:cubicBezTo>
                  <a:pt x="1338352" y="4046026"/>
                  <a:pt x="1337043" y="4066987"/>
                  <a:pt x="1326574" y="4078777"/>
                </a:cubicBezTo>
                <a:cubicBezTo>
                  <a:pt x="1312833" y="4095152"/>
                  <a:pt x="1289931" y="4115457"/>
                  <a:pt x="1271610" y="4114803"/>
                </a:cubicBezTo>
                <a:cubicBezTo>
                  <a:pt x="1253289" y="4114148"/>
                  <a:pt x="1231696" y="4091877"/>
                  <a:pt x="1220572" y="4073537"/>
                </a:cubicBezTo>
                <a:cubicBezTo>
                  <a:pt x="1210757" y="4056507"/>
                  <a:pt x="1210102" y="4031616"/>
                  <a:pt x="1210757" y="4010655"/>
                </a:cubicBezTo>
                <a:cubicBezTo>
                  <a:pt x="1214028" y="3918299"/>
                  <a:pt x="1216646" y="3825287"/>
                  <a:pt x="1223844" y="3733584"/>
                </a:cubicBezTo>
                <a:cubicBezTo>
                  <a:pt x="1257869" y="3288175"/>
                  <a:pt x="1291894" y="2842765"/>
                  <a:pt x="1327228" y="2398010"/>
                </a:cubicBezTo>
                <a:cubicBezTo>
                  <a:pt x="1327883" y="2385565"/>
                  <a:pt x="1327228" y="2373120"/>
                  <a:pt x="1327228" y="2356089"/>
                </a:cubicBezTo>
                <a:cubicBezTo>
                  <a:pt x="1318722" y="2359364"/>
                  <a:pt x="1310216" y="2363950"/>
                  <a:pt x="1302364" y="2367880"/>
                </a:cubicBezTo>
                <a:cubicBezTo>
                  <a:pt x="1048482" y="2529668"/>
                  <a:pt x="793291" y="2689492"/>
                  <a:pt x="540063" y="2854555"/>
                </a:cubicBezTo>
                <a:cubicBezTo>
                  <a:pt x="422283" y="2931192"/>
                  <a:pt x="309738" y="3015034"/>
                  <a:pt x="194575" y="3096255"/>
                </a:cubicBezTo>
                <a:cubicBezTo>
                  <a:pt x="163821" y="3117871"/>
                  <a:pt x="134376" y="3142107"/>
                  <a:pt x="102313" y="3162412"/>
                </a:cubicBezTo>
                <a:cubicBezTo>
                  <a:pt x="66979" y="3184682"/>
                  <a:pt x="30337" y="3180097"/>
                  <a:pt x="9398" y="3153897"/>
                </a:cubicBezTo>
                <a:cubicBezTo>
                  <a:pt x="-11540" y="3127696"/>
                  <a:pt x="-8923" y="3091015"/>
                  <a:pt x="19867" y="3060885"/>
                </a:cubicBezTo>
                <a:cubicBezTo>
                  <a:pt x="45386" y="3032719"/>
                  <a:pt x="74177" y="3007173"/>
                  <a:pt x="104931" y="2984903"/>
                </a:cubicBezTo>
                <a:cubicBezTo>
                  <a:pt x="248884" y="2884031"/>
                  <a:pt x="392838" y="2783159"/>
                  <a:pt x="540063" y="2686217"/>
                </a:cubicBezTo>
                <a:cubicBezTo>
                  <a:pt x="773661" y="2532288"/>
                  <a:pt x="1009876" y="2381635"/>
                  <a:pt x="1245437" y="2230327"/>
                </a:cubicBezTo>
                <a:cubicBezTo>
                  <a:pt x="1257215" y="2225086"/>
                  <a:pt x="1268339" y="2215915"/>
                  <a:pt x="1282734" y="2205435"/>
                </a:cubicBezTo>
                <a:lnTo>
                  <a:pt x="1282734" y="2205435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8"> 
				</p:cNvPr>
          <p:cNvSpPr/>
          <p:nvPr/>
        </p:nvSpPr>
        <p:spPr>
          <a:xfrm>
            <a:off x="16153742" y="-1410357"/>
            <a:ext cx="3734457" cy="3836057"/>
          </a:xfrm>
          <a:custGeom>
            <a:avLst/>
            <a:gdLst>
              <a:gd name="connsiteX0" fmla="*/ 1805055 w 3734457"/>
              <a:gd name="connsiteY0" fmla="*/ 3779 h 3836057"/>
              <a:gd name="connsiteX1" fmla="*/ 2416754 w 3734457"/>
              <a:gd name="connsiteY1" fmla="*/ 703476 h 3836057"/>
              <a:gd name="connsiteX2" fmla="*/ 3340309 w 3734457"/>
              <a:gd name="connsiteY2" fmla="*/ 595591 h 3836057"/>
              <a:gd name="connsiteX3" fmla="*/ 3737173 w 3734457"/>
              <a:gd name="connsiteY3" fmla="*/ 1209053 h 3836057"/>
              <a:gd name="connsiteX4" fmla="*/ 3261907 w 3734457"/>
              <a:gd name="connsiteY4" fmla="*/ 2006600 h 3836057"/>
              <a:gd name="connsiteX5" fmla="*/ 3649417 w 3734457"/>
              <a:gd name="connsiteY5" fmla="*/ 2850783 h 3836057"/>
              <a:gd name="connsiteX6" fmla="*/ 3188779 w 3734457"/>
              <a:gd name="connsiteY6" fmla="*/ 3417932 h 3836057"/>
              <a:gd name="connsiteX7" fmla="*/ 2281786 w 3734457"/>
              <a:gd name="connsiteY7" fmla="*/ 3211914 h 3836057"/>
              <a:gd name="connsiteX8" fmla="*/ 1597710 w 3734457"/>
              <a:gd name="connsiteY8" fmla="*/ 3842086 h 3836057"/>
              <a:gd name="connsiteX9" fmla="*/ 915877 w 3734457"/>
              <a:gd name="connsiteY9" fmla="*/ 3579501 h 3836057"/>
              <a:gd name="connsiteX10" fmla="*/ 831736 w 3734457"/>
              <a:gd name="connsiteY10" fmla="*/ 2654445 h 3836057"/>
              <a:gd name="connsiteX11" fmla="*/ 22528 w 3734457"/>
              <a:gd name="connsiteY11" fmla="*/ 2199318 h 3836057"/>
              <a:gd name="connsiteX12" fmla="*/ 61351 w 3734457"/>
              <a:gd name="connsiteY12" fmla="*/ 1469708 h 3836057"/>
              <a:gd name="connsiteX13" fmla="*/ 916051 w 3734457"/>
              <a:gd name="connsiteY13" fmla="*/ 1103540 h 3836057"/>
              <a:gd name="connsiteX14" fmla="*/ 1098272 w 3734457"/>
              <a:gd name="connsiteY14" fmla="*/ 192196 h 3836057"/>
              <a:gd name="connsiteX15" fmla="*/ 1805055 w 3734457"/>
              <a:gd name="connsiteY15" fmla="*/ 3779 h 3836057"/>
              <a:gd name="connsiteX16" fmla="*/ 1805055 w 3734457"/>
              <a:gd name="connsiteY16" fmla="*/ 3779 h 383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4457" h="3836057">
                <a:moveTo>
                  <a:pt x="1805055" y="3779"/>
                </a:moveTo>
                <a:lnTo>
                  <a:pt x="2416754" y="703476"/>
                </a:lnTo>
                <a:lnTo>
                  <a:pt x="3340309" y="595591"/>
                </a:lnTo>
                <a:cubicBezTo>
                  <a:pt x="3675519" y="556370"/>
                  <a:pt x="3910476" y="919066"/>
                  <a:pt x="3737173" y="1209053"/>
                </a:cubicBezTo>
                <a:lnTo>
                  <a:pt x="3261907" y="2006600"/>
                </a:lnTo>
                <a:lnTo>
                  <a:pt x="3649417" y="2850783"/>
                </a:lnTo>
                <a:cubicBezTo>
                  <a:pt x="3789919" y="3157396"/>
                  <a:pt x="3518075" y="3492672"/>
                  <a:pt x="3188779" y="3417932"/>
                </a:cubicBezTo>
                <a:lnTo>
                  <a:pt x="2281786" y="3211914"/>
                </a:lnTo>
                <a:lnTo>
                  <a:pt x="1597710" y="3842086"/>
                </a:lnTo>
                <a:cubicBezTo>
                  <a:pt x="1349316" y="4070829"/>
                  <a:pt x="946650" y="3915366"/>
                  <a:pt x="915877" y="3579501"/>
                </a:cubicBezTo>
                <a:lnTo>
                  <a:pt x="831736" y="2654445"/>
                </a:lnTo>
                <a:lnTo>
                  <a:pt x="22528" y="2199318"/>
                </a:lnTo>
                <a:cubicBezTo>
                  <a:pt x="-272129" y="2034082"/>
                  <a:pt x="-248899" y="1602557"/>
                  <a:pt x="61351" y="1469708"/>
                </a:cubicBezTo>
                <a:lnTo>
                  <a:pt x="916051" y="1103540"/>
                </a:lnTo>
                <a:lnTo>
                  <a:pt x="1098272" y="192196"/>
                </a:lnTo>
                <a:cubicBezTo>
                  <a:pt x="1165611" y="-138701"/>
                  <a:pt x="1581934" y="-249687"/>
                  <a:pt x="1805055" y="3779"/>
                </a:cubicBezTo>
                <a:lnTo>
                  <a:pt x="1805055" y="3779"/>
                </a:lnTo>
                <a:close/>
              </a:path>
            </a:pathLst>
          </a:custGeom>
          <a:solidFill>
            <a:srgbClr val="f4ebd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4716092" y="884074"/>
            <a:ext cx="9168755" cy="7635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72043">
              <a:lnSpc>
                <a:spcPct val="100000"/>
              </a:lnSpc>
            </a:pP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méthodes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04" dirty="0">
                <a:solidFill>
                  <a:srgbClr val="000000"/>
                </a:solidFill>
                <a:latin typeface="Times New Roman"/>
                <a:ea typeface="Times New Roman"/>
              </a:rPr>
              <a:t>utiliées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0">
              <a:lnSpc>
                <a:spcPct val="113333"/>
              </a:lnSpc>
            </a:pPr>
            <a:r>
              <a:rPr lang="en-US" altLang="zh-CN" sz="5200" spc="300" dirty="0">
                <a:solidFill>
                  <a:srgbClr val="000000"/>
                </a:solidFill>
                <a:latin typeface="Times New Roman"/>
                <a:ea typeface="Times New Roman"/>
              </a:rPr>
              <a:t>Convertisseur</a:t>
            </a:r>
            <a:r>
              <a:rPr lang="en-US" altLang="zh-CN" sz="5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329" dirty="0">
                <a:solidFill>
                  <a:srgbClr val="000000"/>
                </a:solidFill>
                <a:latin typeface="Times New Roman"/>
                <a:ea typeface="Times New Roman"/>
              </a:rPr>
              <a:t>Analogique</a:t>
            </a:r>
            <a:r>
              <a:rPr lang="en-US" altLang="zh-CN" sz="52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15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5656402">
              <a:lnSpc>
                <a:spcPct val="100000"/>
              </a:lnSpc>
            </a:pP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L'ADC</a:t>
            </a:r>
            <a:r>
              <a:rPr lang="en-US" altLang="zh-CN" sz="31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0" dirty="0">
                <a:solidFill>
                  <a:srgbClr val="000000"/>
                </a:solidFill>
                <a:latin typeface="Times New Roman"/>
                <a:ea typeface="Times New Roman"/>
              </a:rPr>
              <a:t>permet</a:t>
            </a:r>
            <a:r>
              <a:rPr lang="en-US" altLang="zh-CN" sz="31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5256947">
              <a:lnSpc>
                <a:spcPct val="100000"/>
              </a:lnSpc>
            </a:pP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ea typeface="Times New Roman"/>
              </a:rPr>
              <a:t>convertir</a:t>
            </a:r>
            <a:r>
              <a:rPr lang="en-US" altLang="zh-CN" sz="31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ea typeface="Times New Roman"/>
              </a:rPr>
              <a:t>l'information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5940812">
              <a:lnSpc>
                <a:spcPct val="100000"/>
              </a:lnSpc>
            </a:pPr>
            <a:r>
              <a:rPr lang="en-US" altLang="zh-CN" sz="3100" spc="195" dirty="0">
                <a:solidFill>
                  <a:srgbClr val="000000"/>
                </a:solidFill>
                <a:latin typeface="Times New Roman"/>
                <a:ea typeface="Times New Roman"/>
              </a:rPr>
              <a:t>analogique</a:t>
            </a:r>
            <a:r>
              <a:rPr lang="en-US" altLang="zh-CN" sz="31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29" dirty="0">
                <a:solidFill>
                  <a:srgbClr val="000000"/>
                </a:solidFill>
                <a:latin typeface="Times New Roman"/>
                <a:ea typeface="Times New Roman"/>
              </a:rPr>
              <a:t>en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5461734">
              <a:lnSpc>
                <a:spcPct val="100000"/>
              </a:lnSpc>
            </a:pPr>
            <a:r>
              <a:rPr lang="en-US" altLang="zh-CN" sz="3100" spc="139" dirty="0">
                <a:solidFill>
                  <a:srgbClr val="000000"/>
                </a:solidFill>
                <a:latin typeface="Times New Roman"/>
                <a:ea typeface="Times New Roman"/>
              </a:rPr>
              <a:t>information</a:t>
            </a:r>
            <a:r>
              <a:rPr lang="en-US" altLang="zh-CN" sz="31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39" dirty="0">
                <a:solidFill>
                  <a:srgbClr val="000000"/>
                </a:solidFill>
                <a:latin typeface="Times New Roman"/>
                <a:ea typeface="Times New Roman"/>
              </a:rPr>
              <a:t>logique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5294303">
              <a:lnSpc>
                <a:spcPct val="100000"/>
              </a:lnSpc>
            </a:pPr>
            <a:r>
              <a:rPr lang="en-US" altLang="zh-CN" sz="3100" spc="215" dirty="0">
                <a:solidFill>
                  <a:srgbClr val="000000"/>
                </a:solidFill>
                <a:latin typeface="Times New Roman"/>
                <a:ea typeface="Times New Roman"/>
              </a:rPr>
              <a:t>permettant</a:t>
            </a:r>
            <a:r>
              <a:rPr lang="en-US" altLang="zh-CN" sz="31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34" dirty="0">
                <a:solidFill>
                  <a:srgbClr val="000000"/>
                </a:solidFill>
                <a:latin typeface="Times New Roman"/>
                <a:ea typeface="Times New Roman"/>
              </a:rPr>
              <a:t>sa</a:t>
            </a:r>
            <a:r>
              <a:rPr lang="en-US" altLang="zh-CN" sz="31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00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5467241">
              <a:lnSpc>
                <a:spcPct val="100000"/>
              </a:lnSpc>
            </a:pPr>
            <a:r>
              <a:rPr lang="en-US" altLang="zh-CN" sz="3100" spc="89" dirty="0">
                <a:solidFill>
                  <a:srgbClr val="000000"/>
                </a:solidFill>
                <a:latin typeface="Times New Roman"/>
                <a:ea typeface="Times New Roman"/>
              </a:rPr>
              <a:t>dans</a:t>
            </a:r>
            <a:r>
              <a:rPr lang="en-US" altLang="zh-CN" sz="31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69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31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80" dirty="0">
                <a:solidFill>
                  <a:srgbClr val="000000"/>
                </a:solidFill>
                <a:latin typeface="Times New Roman"/>
                <a:ea typeface="Times New Roman"/>
              </a:rPr>
              <a:t>pic</a:t>
            </a:r>
            <a:r>
              <a:rPr lang="en-US" altLang="zh-CN" sz="31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04" dirty="0">
                <a:solidFill>
                  <a:srgbClr val="000000"/>
                </a:solidFill>
                <a:latin typeface="Times New Roman"/>
                <a:ea typeface="Times New Roman"/>
              </a:rPr>
              <a:t>16F877A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59300" y="8898290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2"> 
				</p:cNvPr>
          <p:cNvSpPr/>
          <p:nvPr/>
        </p:nvSpPr>
        <p:spPr>
          <a:xfrm>
            <a:off x="-2686050" y="8172450"/>
            <a:ext cx="4159250" cy="3994150"/>
          </a:xfrm>
          <a:custGeom>
            <a:avLst/>
            <a:gdLst>
              <a:gd name="connsiteX0" fmla="*/ 1807720 w 4159250"/>
              <a:gd name="connsiteY0" fmla="*/ 3744583 h 3994150"/>
              <a:gd name="connsiteX1" fmla="*/ 3095790 w 4159250"/>
              <a:gd name="connsiteY1" fmla="*/ 2783676 h 3994150"/>
              <a:gd name="connsiteX2" fmla="*/ 4039666 w 4159250"/>
              <a:gd name="connsiteY2" fmla="*/ 1497547 h 3994150"/>
              <a:gd name="connsiteX3" fmla="*/ 4129447 w 4159250"/>
              <a:gd name="connsiteY3" fmla="*/ 1130970 h 3994150"/>
              <a:gd name="connsiteX4" fmla="*/ 4028838 w 4159250"/>
              <a:gd name="connsiteY4" fmla="*/ 743627 h 3994150"/>
              <a:gd name="connsiteX5" fmla="*/ 2818920 w 4159250"/>
              <a:gd name="connsiteY5" fmla="*/ 78868 h 3994150"/>
              <a:gd name="connsiteX6" fmla="*/ 1463745 w 4159250"/>
              <a:gd name="connsiteY6" fmla="*/ 534753 h 3994150"/>
              <a:gd name="connsiteX7" fmla="*/ 121941 w 4159250"/>
              <a:gd name="connsiteY7" fmla="*/ 1844755 h 3994150"/>
              <a:gd name="connsiteX8" fmla="*/ 915 w 4159250"/>
              <a:gd name="connsiteY8" fmla="*/ 1740906 h 3994150"/>
              <a:gd name="connsiteX9" fmla="*/ 523884 w 4159250"/>
              <a:gd name="connsiteY9" fmla="*/ 1078837 h 3994150"/>
              <a:gd name="connsiteX10" fmla="*/ 953375 w 4159250"/>
              <a:gd name="connsiteY10" fmla="*/ 670389 h 3994150"/>
              <a:gd name="connsiteX11" fmla="*/ 2417113 w 4159250"/>
              <a:gd name="connsiteY11" fmla="*/ 9915 h 3994150"/>
              <a:gd name="connsiteX12" fmla="*/ 3398377 w 4159250"/>
              <a:gd name="connsiteY12" fmla="*/ 64430 h 3994150"/>
              <a:gd name="connsiteX13" fmla="*/ 4148363 w 4159250"/>
              <a:gd name="connsiteY13" fmla="*/ 675732 h 3994150"/>
              <a:gd name="connsiteX14" fmla="*/ 4169664 w 4159250"/>
              <a:gd name="connsiteY14" fmla="*/ 1761772 h 3994150"/>
              <a:gd name="connsiteX15" fmla="*/ 3554018 w 4159250"/>
              <a:gd name="connsiteY15" fmla="*/ 2686025 h 3994150"/>
              <a:gd name="connsiteX16" fmla="*/ 1902673 w 4159250"/>
              <a:gd name="connsiteY16" fmla="*/ 3998901 h 3994150"/>
              <a:gd name="connsiteX17" fmla="*/ 1807720 w 4159250"/>
              <a:gd name="connsiteY17" fmla="*/ 3744583 h 399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250" h="3994150">
                <a:moveTo>
                  <a:pt x="1807720" y="3744583"/>
                </a:moveTo>
                <a:cubicBezTo>
                  <a:pt x="2252818" y="3445636"/>
                  <a:pt x="2699779" y="3145210"/>
                  <a:pt x="3095790" y="2783676"/>
                </a:cubicBezTo>
                <a:cubicBezTo>
                  <a:pt x="3491794" y="2422187"/>
                  <a:pt x="3837901" y="1994430"/>
                  <a:pt x="4039666" y="1497547"/>
                </a:cubicBezTo>
                <a:cubicBezTo>
                  <a:pt x="4087282" y="1380321"/>
                  <a:pt x="4127069" y="1257472"/>
                  <a:pt x="4129447" y="1130970"/>
                </a:cubicBezTo>
                <a:cubicBezTo>
                  <a:pt x="4131993" y="996211"/>
                  <a:pt x="4091555" y="862992"/>
                  <a:pt x="4028838" y="743627"/>
                </a:cubicBezTo>
                <a:cubicBezTo>
                  <a:pt x="3803952" y="315488"/>
                  <a:pt x="3302287" y="80968"/>
                  <a:pt x="2818920" y="78868"/>
                </a:cubicBezTo>
                <a:cubicBezTo>
                  <a:pt x="2335573" y="76792"/>
                  <a:pt x="1871177" y="274978"/>
                  <a:pt x="1463745" y="534753"/>
                </a:cubicBezTo>
                <a:cubicBezTo>
                  <a:pt x="932951" y="873186"/>
                  <a:pt x="473023" y="1322178"/>
                  <a:pt x="121941" y="1844755"/>
                </a:cubicBezTo>
                <a:cubicBezTo>
                  <a:pt x="82938" y="1818032"/>
                  <a:pt x="30750" y="1777585"/>
                  <a:pt x="915" y="1740906"/>
                </a:cubicBezTo>
                <a:cubicBezTo>
                  <a:pt x="134399" y="1492308"/>
                  <a:pt x="327958" y="1281853"/>
                  <a:pt x="523884" y="1078837"/>
                </a:cubicBezTo>
                <a:cubicBezTo>
                  <a:pt x="661161" y="936582"/>
                  <a:pt x="800941" y="796256"/>
                  <a:pt x="953375" y="670389"/>
                </a:cubicBezTo>
                <a:cubicBezTo>
                  <a:pt x="1371017" y="325531"/>
                  <a:pt x="1882096" y="94913"/>
                  <a:pt x="2417113" y="9915"/>
                </a:cubicBezTo>
                <a:cubicBezTo>
                  <a:pt x="2743691" y="-41980"/>
                  <a:pt x="3084291" y="-39432"/>
                  <a:pt x="3398377" y="64430"/>
                </a:cubicBezTo>
                <a:cubicBezTo>
                  <a:pt x="3712442" y="168269"/>
                  <a:pt x="3998109" y="380930"/>
                  <a:pt x="4148363" y="675732"/>
                </a:cubicBezTo>
                <a:cubicBezTo>
                  <a:pt x="4317656" y="1007902"/>
                  <a:pt x="4300088" y="1412728"/>
                  <a:pt x="4169664" y="1761772"/>
                </a:cubicBezTo>
                <a:cubicBezTo>
                  <a:pt x="4039265" y="2110796"/>
                  <a:pt x="3806152" y="2411819"/>
                  <a:pt x="3554018" y="2686025"/>
                </a:cubicBezTo>
                <a:cubicBezTo>
                  <a:pt x="3076050" y="3205740"/>
                  <a:pt x="2516732" y="3650411"/>
                  <a:pt x="1902673" y="3998901"/>
                </a:cubicBezTo>
                <a:cubicBezTo>
                  <a:pt x="1870467" y="3917725"/>
                  <a:pt x="1839900" y="3825778"/>
                  <a:pt x="1807720" y="3744583"/>
                </a:cubicBezTo>
                <a:close/>
              </a:path>
            </a:pathLst>
          </a:custGeom>
          <a:solidFill>
            <a:srgbClr val="fee0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3"> 
				</p:cNvPr>
          <p:cNvSpPr/>
          <p:nvPr/>
        </p:nvSpPr>
        <p:spPr>
          <a:xfrm>
            <a:off x="-2470150" y="8388350"/>
            <a:ext cx="3575050" cy="3448050"/>
          </a:xfrm>
          <a:custGeom>
            <a:avLst/>
            <a:gdLst>
              <a:gd name="connsiteX0" fmla="*/ 1314169 w 3575050"/>
              <a:gd name="connsiteY0" fmla="*/ 3343890 h 3448050"/>
              <a:gd name="connsiteX1" fmla="*/ 2533230 w 3575050"/>
              <a:gd name="connsiteY1" fmla="*/ 2423576 h 3448050"/>
              <a:gd name="connsiteX2" fmla="*/ 2802156 w 3575050"/>
              <a:gd name="connsiteY2" fmla="*/ 2209722 h 3448050"/>
              <a:gd name="connsiteX3" fmla="*/ 3244905 w 3575050"/>
              <a:gd name="connsiteY3" fmla="*/ 1680033 h 3448050"/>
              <a:gd name="connsiteX4" fmla="*/ 3472737 w 3575050"/>
              <a:gd name="connsiteY4" fmla="*/ 983722 h 3448050"/>
              <a:gd name="connsiteX5" fmla="*/ 3194630 w 3575050"/>
              <a:gd name="connsiteY5" fmla="*/ 323891 h 3448050"/>
              <a:gd name="connsiteX6" fmla="*/ 2662284 w 3575050"/>
              <a:gd name="connsiteY6" fmla="*/ 123441 h 3448050"/>
              <a:gd name="connsiteX7" fmla="*/ 2391700 w 3575050"/>
              <a:gd name="connsiteY7" fmla="*/ 109187 h 3448050"/>
              <a:gd name="connsiteX8" fmla="*/ 2149254 w 3575050"/>
              <a:gd name="connsiteY8" fmla="*/ 156045 h 3448050"/>
              <a:gd name="connsiteX9" fmla="*/ 450074 w 3575050"/>
              <a:gd name="connsiteY9" fmla="*/ 1322797 h 3448050"/>
              <a:gd name="connsiteX10" fmla="*/ 78494 w 3575050"/>
              <a:gd name="connsiteY10" fmla="*/ 1738793 h 3448050"/>
              <a:gd name="connsiteX11" fmla="*/ 5354 w 3575050"/>
              <a:gd name="connsiteY11" fmla="*/ 1657130 h 3448050"/>
              <a:gd name="connsiteX12" fmla="*/ 1896331 w 3575050"/>
              <a:gd name="connsiteY12" fmla="*/ 150844 h 3448050"/>
              <a:gd name="connsiteX13" fmla="*/ 2404824 w 3575050"/>
              <a:gd name="connsiteY13" fmla="*/ 10196 h 3448050"/>
              <a:gd name="connsiteX14" fmla="*/ 3359388 w 3575050"/>
              <a:gd name="connsiteY14" fmla="*/ 388484 h 3448050"/>
              <a:gd name="connsiteX15" fmla="*/ 3516171 w 3575050"/>
              <a:gd name="connsiteY15" fmla="*/ 601692 h 3448050"/>
              <a:gd name="connsiteX16" fmla="*/ 3575547 w 3575050"/>
              <a:gd name="connsiteY16" fmla="*/ 1190329 h 3448050"/>
              <a:gd name="connsiteX17" fmla="*/ 3324240 w 3575050"/>
              <a:gd name="connsiteY17" fmla="*/ 1735095 h 3448050"/>
              <a:gd name="connsiteX18" fmla="*/ 2362673 w 3575050"/>
              <a:gd name="connsiteY18" fmla="*/ 2728644 h 3448050"/>
              <a:gd name="connsiteX19" fmla="*/ 1419577 w 3575050"/>
              <a:gd name="connsiteY19" fmla="*/ 3449913 h 3448050"/>
              <a:gd name="connsiteX20" fmla="*/ 1314169 w 3575050"/>
              <a:gd name="connsiteY20" fmla="*/ 334389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75050" h="3448050">
                <a:moveTo>
                  <a:pt x="1314169" y="3343890"/>
                </a:moveTo>
                <a:cubicBezTo>
                  <a:pt x="1720514" y="3037125"/>
                  <a:pt x="2126885" y="2730341"/>
                  <a:pt x="2533230" y="2423576"/>
                </a:cubicBezTo>
                <a:cubicBezTo>
                  <a:pt x="2624677" y="2354543"/>
                  <a:pt x="2716225" y="2285431"/>
                  <a:pt x="2802156" y="2209722"/>
                </a:cubicBezTo>
                <a:cubicBezTo>
                  <a:pt x="2975513" y="2057029"/>
                  <a:pt x="3125375" y="1877719"/>
                  <a:pt x="3244905" y="1680033"/>
                </a:cubicBezTo>
                <a:cubicBezTo>
                  <a:pt x="3372747" y="1468701"/>
                  <a:pt x="3467010" y="1230731"/>
                  <a:pt x="3472737" y="983722"/>
                </a:cubicBezTo>
                <a:cubicBezTo>
                  <a:pt x="3478490" y="736693"/>
                  <a:pt x="3386194" y="480081"/>
                  <a:pt x="3194630" y="323891"/>
                </a:cubicBezTo>
                <a:cubicBezTo>
                  <a:pt x="3045798" y="202520"/>
                  <a:pt x="2852306" y="150625"/>
                  <a:pt x="2662284" y="123441"/>
                </a:cubicBezTo>
                <a:cubicBezTo>
                  <a:pt x="2572679" y="110595"/>
                  <a:pt x="2481933" y="102531"/>
                  <a:pt x="2391700" y="109187"/>
                </a:cubicBezTo>
                <a:cubicBezTo>
                  <a:pt x="2309454" y="115250"/>
                  <a:pt x="2228536" y="133454"/>
                  <a:pt x="2149254" y="156045"/>
                </a:cubicBezTo>
                <a:cubicBezTo>
                  <a:pt x="1481044" y="346380"/>
                  <a:pt x="944043" y="834301"/>
                  <a:pt x="450074" y="1322797"/>
                </a:cubicBezTo>
                <a:cubicBezTo>
                  <a:pt x="317695" y="1453716"/>
                  <a:pt x="185749" y="1586617"/>
                  <a:pt x="78494" y="1738793"/>
                </a:cubicBezTo>
                <a:cubicBezTo>
                  <a:pt x="55902" y="1710504"/>
                  <a:pt x="27946" y="1685419"/>
                  <a:pt x="5354" y="1657130"/>
                </a:cubicBezTo>
                <a:cubicBezTo>
                  <a:pt x="512167" y="1019592"/>
                  <a:pt x="1145590" y="466562"/>
                  <a:pt x="1896331" y="150844"/>
                </a:cubicBezTo>
                <a:cubicBezTo>
                  <a:pt x="2059124" y="82408"/>
                  <a:pt x="2228816" y="24865"/>
                  <a:pt x="2404824" y="10196"/>
                </a:cubicBezTo>
                <a:cubicBezTo>
                  <a:pt x="2757309" y="-19219"/>
                  <a:pt x="3114653" y="132831"/>
                  <a:pt x="3359388" y="388484"/>
                </a:cubicBezTo>
                <a:cubicBezTo>
                  <a:pt x="3420587" y="452456"/>
                  <a:pt x="3475671" y="522974"/>
                  <a:pt x="3516171" y="601692"/>
                </a:cubicBezTo>
                <a:cubicBezTo>
                  <a:pt x="3608227" y="780674"/>
                  <a:pt x="3619402" y="993961"/>
                  <a:pt x="3575547" y="1190329"/>
                </a:cubicBezTo>
                <a:cubicBezTo>
                  <a:pt x="3531697" y="1386651"/>
                  <a:pt x="3436228" y="1568054"/>
                  <a:pt x="3324240" y="1735095"/>
                </a:cubicBezTo>
                <a:cubicBezTo>
                  <a:pt x="3066676" y="2119425"/>
                  <a:pt x="2721034" y="2436095"/>
                  <a:pt x="2362673" y="2728644"/>
                </a:cubicBezTo>
                <a:cubicBezTo>
                  <a:pt x="2056062" y="2978961"/>
                  <a:pt x="1737756" y="3214486"/>
                  <a:pt x="1419577" y="3449913"/>
                </a:cubicBezTo>
                <a:cubicBezTo>
                  <a:pt x="1387537" y="3413796"/>
                  <a:pt x="1346184" y="3380027"/>
                  <a:pt x="1314169" y="3343890"/>
                </a:cubicBezTo>
                <a:close/>
              </a:path>
            </a:pathLst>
          </a:custGeom>
          <a:solidFill>
            <a:srgbClr val="e68b6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4"> 
				</p:cNvPr>
          <p:cNvSpPr/>
          <p:nvPr/>
        </p:nvSpPr>
        <p:spPr>
          <a:xfrm>
            <a:off x="-2355850" y="8553450"/>
            <a:ext cx="3130550" cy="3028950"/>
          </a:xfrm>
          <a:custGeom>
            <a:avLst/>
            <a:gdLst>
              <a:gd name="connsiteX0" fmla="*/ 970135 w 3130550"/>
              <a:gd name="connsiteY0" fmla="*/ 2792262 h 3028950"/>
              <a:gd name="connsiteX1" fmla="*/ 2091846 w 3130550"/>
              <a:gd name="connsiteY1" fmla="*/ 1897747 h 3028950"/>
              <a:gd name="connsiteX2" fmla="*/ 2734034 w 3130550"/>
              <a:gd name="connsiteY2" fmla="*/ 1000483 h 3028950"/>
              <a:gd name="connsiteX3" fmla="*/ 2742166 w 3130550"/>
              <a:gd name="connsiteY3" fmla="*/ 682376 h 3028950"/>
              <a:gd name="connsiteX4" fmla="*/ 2566166 w 3130550"/>
              <a:gd name="connsiteY4" fmla="*/ 423200 h 3028950"/>
              <a:gd name="connsiteX5" fmla="*/ 2004562 w 3130550"/>
              <a:gd name="connsiteY5" fmla="*/ 451254 h 3028950"/>
              <a:gd name="connsiteX6" fmla="*/ 769098 w 3130550"/>
              <a:gd name="connsiteY6" fmla="*/ 1405514 h 3028950"/>
              <a:gd name="connsiteX7" fmla="*/ 254611 w 3130550"/>
              <a:gd name="connsiteY7" fmla="*/ 1911097 h 3028950"/>
              <a:gd name="connsiteX8" fmla="*/ -2391 w 3130550"/>
              <a:gd name="connsiteY8" fmla="*/ 1606433 h 3028950"/>
              <a:gd name="connsiteX9" fmla="*/ 1067855 w 3130550"/>
              <a:gd name="connsiteY9" fmla="*/ 608986 h 3028950"/>
              <a:gd name="connsiteX10" fmla="*/ 1708681 w 3130550"/>
              <a:gd name="connsiteY10" fmla="*/ 194824 h 3028950"/>
              <a:gd name="connsiteX11" fmla="*/ 2445123 w 3130550"/>
              <a:gd name="connsiteY11" fmla="*/ 15575 h 3028950"/>
              <a:gd name="connsiteX12" fmla="*/ 3132068 w 3130550"/>
              <a:gd name="connsiteY12" fmla="*/ 566358 h 3028950"/>
              <a:gd name="connsiteX13" fmla="*/ 2995484 w 3130550"/>
              <a:gd name="connsiteY13" fmla="*/ 1317807 h 3028950"/>
              <a:gd name="connsiteX14" fmla="*/ 2628785 w 3130550"/>
              <a:gd name="connsiteY14" fmla="*/ 1803872 h 3028950"/>
              <a:gd name="connsiteX15" fmla="*/ 2190250 w 3130550"/>
              <a:gd name="connsiteY15" fmla="*/ 2185122 h 3028950"/>
              <a:gd name="connsiteX16" fmla="*/ 1129743 w 3130550"/>
              <a:gd name="connsiteY16" fmla="*/ 3034135 h 3028950"/>
              <a:gd name="connsiteX17" fmla="*/ 970135 w 3130550"/>
              <a:gd name="connsiteY17" fmla="*/ 2792262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0550" h="3028950">
                <a:moveTo>
                  <a:pt x="970135" y="2792262"/>
                </a:moveTo>
                <a:cubicBezTo>
                  <a:pt x="1361619" y="2517075"/>
                  <a:pt x="1736434" y="2218173"/>
                  <a:pt x="2091846" y="1897747"/>
                </a:cubicBezTo>
                <a:cubicBezTo>
                  <a:pt x="2369348" y="1647535"/>
                  <a:pt x="2646944" y="1363969"/>
                  <a:pt x="2734034" y="1000483"/>
                </a:cubicBezTo>
                <a:cubicBezTo>
                  <a:pt x="2758979" y="896395"/>
                  <a:pt x="2767108" y="786506"/>
                  <a:pt x="2742166" y="682376"/>
                </a:cubicBezTo>
                <a:cubicBezTo>
                  <a:pt x="2717269" y="578253"/>
                  <a:pt x="2656830" y="480211"/>
                  <a:pt x="2566166" y="423200"/>
                </a:cubicBezTo>
                <a:cubicBezTo>
                  <a:pt x="2400614" y="319154"/>
                  <a:pt x="2183023" y="371709"/>
                  <a:pt x="2004562" y="451254"/>
                </a:cubicBezTo>
                <a:cubicBezTo>
                  <a:pt x="1526577" y="664351"/>
                  <a:pt x="1142374" y="1038720"/>
                  <a:pt x="769098" y="1405514"/>
                </a:cubicBezTo>
                <a:cubicBezTo>
                  <a:pt x="597602" y="1574042"/>
                  <a:pt x="426106" y="1742570"/>
                  <a:pt x="254611" y="1911097"/>
                </a:cubicBezTo>
                <a:cubicBezTo>
                  <a:pt x="179993" y="1833622"/>
                  <a:pt x="60087" y="1693962"/>
                  <a:pt x="-2391" y="1606433"/>
                </a:cubicBezTo>
                <a:cubicBezTo>
                  <a:pt x="323668" y="1242901"/>
                  <a:pt x="682322" y="908677"/>
                  <a:pt x="1067855" y="608986"/>
                </a:cubicBezTo>
                <a:cubicBezTo>
                  <a:pt x="1269062" y="452608"/>
                  <a:pt x="1478835" y="304862"/>
                  <a:pt x="1708681" y="194824"/>
                </a:cubicBezTo>
                <a:cubicBezTo>
                  <a:pt x="1938527" y="84787"/>
                  <a:pt x="2191310" y="-8199"/>
                  <a:pt x="2445123" y="15575"/>
                </a:cubicBezTo>
                <a:cubicBezTo>
                  <a:pt x="2920984" y="60159"/>
                  <a:pt x="3077241" y="409536"/>
                  <a:pt x="3132068" y="566358"/>
                </a:cubicBezTo>
                <a:cubicBezTo>
                  <a:pt x="3218784" y="814473"/>
                  <a:pt x="3125691" y="1089698"/>
                  <a:pt x="2995484" y="1317807"/>
                </a:cubicBezTo>
                <a:cubicBezTo>
                  <a:pt x="2894605" y="1494565"/>
                  <a:pt x="2771046" y="1658341"/>
                  <a:pt x="2628785" y="1803872"/>
                </a:cubicBezTo>
                <a:cubicBezTo>
                  <a:pt x="2493264" y="1942456"/>
                  <a:pt x="2341548" y="2063991"/>
                  <a:pt x="2190250" y="2185122"/>
                </a:cubicBezTo>
                <a:cubicBezTo>
                  <a:pt x="1836741" y="2468118"/>
                  <a:pt x="1483252" y="2751139"/>
                  <a:pt x="1129743" y="3034135"/>
                </a:cubicBezTo>
                <a:cubicBezTo>
                  <a:pt x="1061543" y="2923347"/>
                  <a:pt x="1038310" y="2903070"/>
                  <a:pt x="970135" y="2792262"/>
                </a:cubicBezTo>
                <a:close/>
              </a:path>
            </a:pathLst>
          </a:custGeom>
          <a:solidFill>
            <a:srgbClr val="feb58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> 
				</p:cNvPr>
          <p:cNvSpPr/>
          <p:nvPr/>
        </p:nvSpPr>
        <p:spPr>
          <a:xfrm>
            <a:off x="-876957" y="-1029357"/>
            <a:ext cx="2845457" cy="4102757"/>
          </a:xfrm>
          <a:custGeom>
            <a:avLst/>
            <a:gdLst>
              <a:gd name="connsiteX0" fmla="*/ 1282734 w 2845457"/>
              <a:gd name="connsiteY0" fmla="*/ 2205435 h 4102757"/>
              <a:gd name="connsiteX1" fmla="*/ 768427 w 2845457"/>
              <a:gd name="connsiteY1" fmla="*/ 1711554 h 4102757"/>
              <a:gd name="connsiteX2" fmla="*/ 578670 w 2845457"/>
              <a:gd name="connsiteY2" fmla="*/ 1530770 h 4102757"/>
              <a:gd name="connsiteX3" fmla="*/ 530249 w 2845457"/>
              <a:gd name="connsiteY3" fmla="*/ 1487539 h 4102757"/>
              <a:gd name="connsiteX4" fmla="*/ 502113 w 2845457"/>
              <a:gd name="connsiteY4" fmla="*/ 1405008 h 4102757"/>
              <a:gd name="connsiteX5" fmla="*/ 586522 w 2845457"/>
              <a:gd name="connsiteY5" fmla="*/ 1417453 h 4102757"/>
              <a:gd name="connsiteX6" fmla="*/ 882936 w 2845457"/>
              <a:gd name="connsiteY6" fmla="*/ 1672908 h 4102757"/>
              <a:gd name="connsiteX7" fmla="*/ 1170189 w 2845457"/>
              <a:gd name="connsiteY7" fmla="*/ 1955875 h 4102757"/>
              <a:gd name="connsiteX8" fmla="*/ 1340316 w 2845457"/>
              <a:gd name="connsiteY8" fmla="*/ 2093428 h 4102757"/>
              <a:gd name="connsiteX9" fmla="*/ 1344242 w 2845457"/>
              <a:gd name="connsiteY9" fmla="*/ 2042337 h 4102757"/>
              <a:gd name="connsiteX10" fmla="*/ 1412947 w 2845457"/>
              <a:gd name="connsiteY10" fmla="*/ 620956 h 4102757"/>
              <a:gd name="connsiteX11" fmla="*/ 1471183 w 2845457"/>
              <a:gd name="connsiteY11" fmla="*/ 68123 h 4102757"/>
              <a:gd name="connsiteX12" fmla="*/ 1480998 w 2845457"/>
              <a:gd name="connsiteY12" fmla="*/ 32098 h 4102757"/>
              <a:gd name="connsiteX13" fmla="*/ 1531382 w 2845457"/>
              <a:gd name="connsiteY13" fmla="*/ 1967 h 4102757"/>
              <a:gd name="connsiteX14" fmla="*/ 1575222 w 2845457"/>
              <a:gd name="connsiteY14" fmla="*/ 39303 h 4102757"/>
              <a:gd name="connsiteX15" fmla="*/ 1581111 w 2845457"/>
              <a:gd name="connsiteY15" fmla="*/ 106769 h 4102757"/>
              <a:gd name="connsiteX16" fmla="*/ 1551012 w 2845457"/>
              <a:gd name="connsiteY16" fmla="*/ 486023 h 4102757"/>
              <a:gd name="connsiteX17" fmla="*/ 1490158 w 2845457"/>
              <a:gd name="connsiteY17" fmla="*/ 1656533 h 4102757"/>
              <a:gd name="connsiteX18" fmla="*/ 1475109 w 2845457"/>
              <a:gd name="connsiteY18" fmla="*/ 2018101 h 4102757"/>
              <a:gd name="connsiteX19" fmla="*/ 1475109 w 2845457"/>
              <a:gd name="connsiteY19" fmla="*/ 2067227 h 4102757"/>
              <a:gd name="connsiteX20" fmla="*/ 1496702 w 2845457"/>
              <a:gd name="connsiteY20" fmla="*/ 2058057 h 4102757"/>
              <a:gd name="connsiteX21" fmla="*/ 2573737 w 2845457"/>
              <a:gd name="connsiteY21" fmla="*/ 1322476 h 4102757"/>
              <a:gd name="connsiteX22" fmla="*/ 2726197 w 2845457"/>
              <a:gd name="connsiteY22" fmla="*/ 1222914 h 4102757"/>
              <a:gd name="connsiteX23" fmla="*/ 2816495 w 2845457"/>
              <a:gd name="connsiteY23" fmla="*/ 1211124 h 4102757"/>
              <a:gd name="connsiteX24" fmla="*/ 2851175 w 2845457"/>
              <a:gd name="connsiteY24" fmla="*/ 1249114 h 4102757"/>
              <a:gd name="connsiteX25" fmla="*/ 2832199 w 2845457"/>
              <a:gd name="connsiteY25" fmla="*/ 1301516 h 4102757"/>
              <a:gd name="connsiteX26" fmla="*/ 2562613 w 2845457"/>
              <a:gd name="connsiteY26" fmla="*/ 1504570 h 4102757"/>
              <a:gd name="connsiteX27" fmla="*/ 1918093 w 2845457"/>
              <a:gd name="connsiteY27" fmla="*/ 1942775 h 4102757"/>
              <a:gd name="connsiteX28" fmla="*/ 1552320 w 2845457"/>
              <a:gd name="connsiteY28" fmla="*/ 2195610 h 4102757"/>
              <a:gd name="connsiteX29" fmla="*/ 1521566 w 2845457"/>
              <a:gd name="connsiteY29" fmla="*/ 2219191 h 4102757"/>
              <a:gd name="connsiteX30" fmla="*/ 1780683 w 2845457"/>
              <a:gd name="connsiteY30" fmla="*/ 2456961 h 4102757"/>
              <a:gd name="connsiteX31" fmla="*/ 2215161 w 2845457"/>
              <a:gd name="connsiteY31" fmla="*/ 2808704 h 4102757"/>
              <a:gd name="connsiteX32" fmla="*/ 2256384 w 2845457"/>
              <a:gd name="connsiteY32" fmla="*/ 2848004 h 4102757"/>
              <a:gd name="connsiteX33" fmla="*/ 2266200 w 2845457"/>
              <a:gd name="connsiteY33" fmla="*/ 2932501 h 4102757"/>
              <a:gd name="connsiteX34" fmla="*/ 2186370 w 2845457"/>
              <a:gd name="connsiteY34" fmla="*/ 2961322 h 4102757"/>
              <a:gd name="connsiteX35" fmla="*/ 2113085 w 2845457"/>
              <a:gd name="connsiteY35" fmla="*/ 2922676 h 4102757"/>
              <a:gd name="connsiteX36" fmla="*/ 1499319 w 2845457"/>
              <a:gd name="connsiteY36" fmla="*/ 2383599 h 4102757"/>
              <a:gd name="connsiteX37" fmla="*/ 1463330 w 2845457"/>
              <a:gd name="connsiteY37" fmla="*/ 2348884 h 4102757"/>
              <a:gd name="connsiteX38" fmla="*/ 1459404 w 2845457"/>
              <a:gd name="connsiteY38" fmla="*/ 2380979 h 4102757"/>
              <a:gd name="connsiteX39" fmla="*/ 1356674 w 2845457"/>
              <a:gd name="connsiteY39" fmla="*/ 3816116 h 4102757"/>
              <a:gd name="connsiteX40" fmla="*/ 1339661 w 2845457"/>
              <a:gd name="connsiteY40" fmla="*/ 4028340 h 4102757"/>
              <a:gd name="connsiteX41" fmla="*/ 1326574 w 2845457"/>
              <a:gd name="connsiteY41" fmla="*/ 4078777 h 4102757"/>
              <a:gd name="connsiteX42" fmla="*/ 1271610 w 2845457"/>
              <a:gd name="connsiteY42" fmla="*/ 4114803 h 4102757"/>
              <a:gd name="connsiteX43" fmla="*/ 1220572 w 2845457"/>
              <a:gd name="connsiteY43" fmla="*/ 4073537 h 4102757"/>
              <a:gd name="connsiteX44" fmla="*/ 1210757 w 2845457"/>
              <a:gd name="connsiteY44" fmla="*/ 4010655 h 4102757"/>
              <a:gd name="connsiteX45" fmla="*/ 1223844 w 2845457"/>
              <a:gd name="connsiteY45" fmla="*/ 3733584 h 4102757"/>
              <a:gd name="connsiteX46" fmla="*/ 1327228 w 2845457"/>
              <a:gd name="connsiteY46" fmla="*/ 2398010 h 4102757"/>
              <a:gd name="connsiteX47" fmla="*/ 1327228 w 2845457"/>
              <a:gd name="connsiteY47" fmla="*/ 2356089 h 4102757"/>
              <a:gd name="connsiteX48" fmla="*/ 1302364 w 2845457"/>
              <a:gd name="connsiteY48" fmla="*/ 2367880 h 4102757"/>
              <a:gd name="connsiteX49" fmla="*/ 540063 w 2845457"/>
              <a:gd name="connsiteY49" fmla="*/ 2854555 h 4102757"/>
              <a:gd name="connsiteX50" fmla="*/ 194575 w 2845457"/>
              <a:gd name="connsiteY50" fmla="*/ 3096255 h 4102757"/>
              <a:gd name="connsiteX51" fmla="*/ 102313 w 2845457"/>
              <a:gd name="connsiteY51" fmla="*/ 3162412 h 4102757"/>
              <a:gd name="connsiteX52" fmla="*/ 9398 w 2845457"/>
              <a:gd name="connsiteY52" fmla="*/ 3153897 h 4102757"/>
              <a:gd name="connsiteX53" fmla="*/ 19867 w 2845457"/>
              <a:gd name="connsiteY53" fmla="*/ 3060885 h 4102757"/>
              <a:gd name="connsiteX54" fmla="*/ 104931 w 2845457"/>
              <a:gd name="connsiteY54" fmla="*/ 2984903 h 4102757"/>
              <a:gd name="connsiteX55" fmla="*/ 540063 w 2845457"/>
              <a:gd name="connsiteY55" fmla="*/ 2686217 h 4102757"/>
              <a:gd name="connsiteX56" fmla="*/ 1245437 w 2845457"/>
              <a:gd name="connsiteY56" fmla="*/ 2230327 h 4102757"/>
              <a:gd name="connsiteX57" fmla="*/ 1282734 w 2845457"/>
              <a:gd name="connsiteY57" fmla="*/ 2205435 h 4102757"/>
              <a:gd name="connsiteX58" fmla="*/ 1282734 w 2845457"/>
              <a:gd name="connsiteY58" fmla="*/ 2205435 h 41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45457" h="4102757">
                <a:moveTo>
                  <a:pt x="1282734" y="2205435"/>
                </a:moveTo>
                <a:cubicBezTo>
                  <a:pt x="1076619" y="2073122"/>
                  <a:pt x="935282" y="1879238"/>
                  <a:pt x="768427" y="1711554"/>
                </a:cubicBezTo>
                <a:cubicBezTo>
                  <a:pt x="706920" y="1649328"/>
                  <a:pt x="642140" y="1591032"/>
                  <a:pt x="578670" y="1530770"/>
                </a:cubicBezTo>
                <a:cubicBezTo>
                  <a:pt x="562966" y="1516360"/>
                  <a:pt x="546608" y="1501950"/>
                  <a:pt x="530249" y="1487539"/>
                </a:cubicBezTo>
                <a:cubicBezTo>
                  <a:pt x="490989" y="1451514"/>
                  <a:pt x="480520" y="1424658"/>
                  <a:pt x="502113" y="1405008"/>
                </a:cubicBezTo>
                <a:cubicBezTo>
                  <a:pt x="533521" y="1376842"/>
                  <a:pt x="561657" y="1396492"/>
                  <a:pt x="586522" y="1417453"/>
                </a:cubicBezTo>
                <a:cubicBezTo>
                  <a:pt x="685981" y="1501950"/>
                  <a:pt x="787403" y="1584481"/>
                  <a:pt x="882936" y="1672908"/>
                </a:cubicBezTo>
                <a:cubicBezTo>
                  <a:pt x="981086" y="1763955"/>
                  <a:pt x="1072693" y="1863518"/>
                  <a:pt x="1170189" y="1955875"/>
                </a:cubicBezTo>
                <a:cubicBezTo>
                  <a:pt x="1220572" y="2003036"/>
                  <a:pt x="1277500" y="2043646"/>
                  <a:pt x="1340316" y="2093428"/>
                </a:cubicBezTo>
                <a:cubicBezTo>
                  <a:pt x="1342279" y="2068537"/>
                  <a:pt x="1343587" y="2055437"/>
                  <a:pt x="1344242" y="2042337"/>
                </a:cubicBezTo>
                <a:cubicBezTo>
                  <a:pt x="1366489" y="1568761"/>
                  <a:pt x="1386119" y="1094531"/>
                  <a:pt x="1412947" y="620956"/>
                </a:cubicBezTo>
                <a:cubicBezTo>
                  <a:pt x="1423416" y="436242"/>
                  <a:pt x="1451553" y="252838"/>
                  <a:pt x="1471183" y="68123"/>
                </a:cubicBezTo>
                <a:cubicBezTo>
                  <a:pt x="1472491" y="55678"/>
                  <a:pt x="1473146" y="39958"/>
                  <a:pt x="1480998" y="32098"/>
                </a:cubicBezTo>
                <a:cubicBezTo>
                  <a:pt x="1495393" y="18342"/>
                  <a:pt x="1515023" y="657"/>
                  <a:pt x="1531382" y="1967"/>
                </a:cubicBezTo>
                <a:cubicBezTo>
                  <a:pt x="1547740" y="3277"/>
                  <a:pt x="1568024" y="22927"/>
                  <a:pt x="1575222" y="39303"/>
                </a:cubicBezTo>
                <a:cubicBezTo>
                  <a:pt x="1583728" y="58953"/>
                  <a:pt x="1583074" y="84499"/>
                  <a:pt x="1581111" y="106769"/>
                </a:cubicBezTo>
                <a:cubicBezTo>
                  <a:pt x="1571950" y="233187"/>
                  <a:pt x="1558209" y="359605"/>
                  <a:pt x="1551012" y="486023"/>
                </a:cubicBezTo>
                <a:cubicBezTo>
                  <a:pt x="1529418" y="876411"/>
                  <a:pt x="1509788" y="1266145"/>
                  <a:pt x="1490158" y="1656533"/>
                </a:cubicBezTo>
                <a:cubicBezTo>
                  <a:pt x="1484269" y="1777056"/>
                  <a:pt x="1479689" y="1897578"/>
                  <a:pt x="1475109" y="2018101"/>
                </a:cubicBezTo>
                <a:cubicBezTo>
                  <a:pt x="1474454" y="2033166"/>
                  <a:pt x="1475109" y="2048232"/>
                  <a:pt x="1475109" y="2067227"/>
                </a:cubicBezTo>
                <a:cubicBezTo>
                  <a:pt x="1482306" y="2064607"/>
                  <a:pt x="1490158" y="2061332"/>
                  <a:pt x="1496702" y="2058057"/>
                </a:cubicBezTo>
                <a:cubicBezTo>
                  <a:pt x="1855932" y="1812426"/>
                  <a:pt x="2214507" y="1567451"/>
                  <a:pt x="2573737" y="1322476"/>
                </a:cubicBezTo>
                <a:cubicBezTo>
                  <a:pt x="2624121" y="1288415"/>
                  <a:pt x="2672542" y="1251079"/>
                  <a:pt x="2726197" y="1222914"/>
                </a:cubicBezTo>
                <a:cubicBezTo>
                  <a:pt x="2751716" y="1209814"/>
                  <a:pt x="2787050" y="1209158"/>
                  <a:pt x="2816495" y="1211124"/>
                </a:cubicBezTo>
                <a:cubicBezTo>
                  <a:pt x="2829582" y="1212434"/>
                  <a:pt x="2849212" y="1234704"/>
                  <a:pt x="2851175" y="1249114"/>
                </a:cubicBezTo>
                <a:cubicBezTo>
                  <a:pt x="2853792" y="1265490"/>
                  <a:pt x="2844632" y="1291690"/>
                  <a:pt x="2832199" y="1301516"/>
                </a:cubicBezTo>
                <a:cubicBezTo>
                  <a:pt x="2743864" y="1370947"/>
                  <a:pt x="2654875" y="1440379"/>
                  <a:pt x="2562613" y="1504570"/>
                </a:cubicBezTo>
                <a:cubicBezTo>
                  <a:pt x="2349300" y="1651948"/>
                  <a:pt x="2132715" y="1796706"/>
                  <a:pt x="1918093" y="1942775"/>
                </a:cubicBezTo>
                <a:cubicBezTo>
                  <a:pt x="1795733" y="2026616"/>
                  <a:pt x="1674026" y="2111113"/>
                  <a:pt x="1552320" y="2195610"/>
                </a:cubicBezTo>
                <a:cubicBezTo>
                  <a:pt x="1543159" y="2202160"/>
                  <a:pt x="1534653" y="2209365"/>
                  <a:pt x="1521566" y="2219191"/>
                </a:cubicBezTo>
                <a:cubicBezTo>
                  <a:pt x="1609247" y="2300413"/>
                  <a:pt x="1691694" y="2382289"/>
                  <a:pt x="1780683" y="2456961"/>
                </a:cubicBezTo>
                <a:cubicBezTo>
                  <a:pt x="1923328" y="2576828"/>
                  <a:pt x="2069899" y="2691456"/>
                  <a:pt x="2215161" y="2808704"/>
                </a:cubicBezTo>
                <a:cubicBezTo>
                  <a:pt x="2230211" y="2820494"/>
                  <a:pt x="2243952" y="2833594"/>
                  <a:pt x="2256384" y="2848004"/>
                </a:cubicBezTo>
                <a:cubicBezTo>
                  <a:pt x="2277323" y="2873550"/>
                  <a:pt x="2284521" y="2902370"/>
                  <a:pt x="2266200" y="2932501"/>
                </a:cubicBezTo>
                <a:cubicBezTo>
                  <a:pt x="2247878" y="2962632"/>
                  <a:pt x="2217124" y="2970492"/>
                  <a:pt x="2186370" y="2961322"/>
                </a:cubicBezTo>
                <a:cubicBezTo>
                  <a:pt x="2159543" y="2953461"/>
                  <a:pt x="2134678" y="2940361"/>
                  <a:pt x="2113085" y="2922676"/>
                </a:cubicBezTo>
                <a:cubicBezTo>
                  <a:pt x="1900426" y="2752372"/>
                  <a:pt x="1687767" y="2582069"/>
                  <a:pt x="1499319" y="2383599"/>
                </a:cubicBezTo>
                <a:cubicBezTo>
                  <a:pt x="1489504" y="2373119"/>
                  <a:pt x="1478380" y="2363294"/>
                  <a:pt x="1463330" y="2348884"/>
                </a:cubicBezTo>
                <a:cubicBezTo>
                  <a:pt x="1461367" y="2364604"/>
                  <a:pt x="1460058" y="2373119"/>
                  <a:pt x="1459404" y="2380979"/>
                </a:cubicBezTo>
                <a:cubicBezTo>
                  <a:pt x="1425379" y="2859140"/>
                  <a:pt x="1391353" y="3337955"/>
                  <a:pt x="1356674" y="3816116"/>
                </a:cubicBezTo>
                <a:cubicBezTo>
                  <a:pt x="1351439" y="3886857"/>
                  <a:pt x="1346204" y="3957599"/>
                  <a:pt x="1339661" y="4028340"/>
                </a:cubicBezTo>
                <a:cubicBezTo>
                  <a:pt x="1338352" y="4046026"/>
                  <a:pt x="1337043" y="4066987"/>
                  <a:pt x="1326574" y="4078777"/>
                </a:cubicBezTo>
                <a:cubicBezTo>
                  <a:pt x="1312833" y="4095152"/>
                  <a:pt x="1289931" y="4115457"/>
                  <a:pt x="1271610" y="4114803"/>
                </a:cubicBezTo>
                <a:cubicBezTo>
                  <a:pt x="1253289" y="4114148"/>
                  <a:pt x="1231696" y="4091877"/>
                  <a:pt x="1220572" y="4073537"/>
                </a:cubicBezTo>
                <a:cubicBezTo>
                  <a:pt x="1210757" y="4056507"/>
                  <a:pt x="1210102" y="4031616"/>
                  <a:pt x="1210757" y="4010655"/>
                </a:cubicBezTo>
                <a:cubicBezTo>
                  <a:pt x="1214028" y="3918299"/>
                  <a:pt x="1216646" y="3825287"/>
                  <a:pt x="1223844" y="3733584"/>
                </a:cubicBezTo>
                <a:cubicBezTo>
                  <a:pt x="1257869" y="3288175"/>
                  <a:pt x="1291894" y="2842765"/>
                  <a:pt x="1327228" y="2398010"/>
                </a:cubicBezTo>
                <a:cubicBezTo>
                  <a:pt x="1327883" y="2385565"/>
                  <a:pt x="1327228" y="2373120"/>
                  <a:pt x="1327228" y="2356089"/>
                </a:cubicBezTo>
                <a:cubicBezTo>
                  <a:pt x="1318722" y="2359364"/>
                  <a:pt x="1310216" y="2363950"/>
                  <a:pt x="1302364" y="2367880"/>
                </a:cubicBezTo>
                <a:cubicBezTo>
                  <a:pt x="1048482" y="2529668"/>
                  <a:pt x="793291" y="2689492"/>
                  <a:pt x="540063" y="2854555"/>
                </a:cubicBezTo>
                <a:cubicBezTo>
                  <a:pt x="422283" y="2931192"/>
                  <a:pt x="309738" y="3015034"/>
                  <a:pt x="194575" y="3096255"/>
                </a:cubicBezTo>
                <a:cubicBezTo>
                  <a:pt x="163821" y="3117871"/>
                  <a:pt x="134376" y="3142107"/>
                  <a:pt x="102313" y="3162412"/>
                </a:cubicBezTo>
                <a:cubicBezTo>
                  <a:pt x="66979" y="3184682"/>
                  <a:pt x="30337" y="3180097"/>
                  <a:pt x="9398" y="3153897"/>
                </a:cubicBezTo>
                <a:cubicBezTo>
                  <a:pt x="-11540" y="3127696"/>
                  <a:pt x="-8923" y="3091015"/>
                  <a:pt x="19867" y="3060885"/>
                </a:cubicBezTo>
                <a:cubicBezTo>
                  <a:pt x="45386" y="3032719"/>
                  <a:pt x="74177" y="3007173"/>
                  <a:pt x="104931" y="2984903"/>
                </a:cubicBezTo>
                <a:cubicBezTo>
                  <a:pt x="248884" y="2884031"/>
                  <a:pt x="392838" y="2783159"/>
                  <a:pt x="540063" y="2686217"/>
                </a:cubicBezTo>
                <a:cubicBezTo>
                  <a:pt x="773661" y="2532288"/>
                  <a:pt x="1009876" y="2381635"/>
                  <a:pt x="1245437" y="2230327"/>
                </a:cubicBezTo>
                <a:cubicBezTo>
                  <a:pt x="1257215" y="2225086"/>
                  <a:pt x="1268339" y="2215915"/>
                  <a:pt x="1282734" y="2205435"/>
                </a:cubicBezTo>
                <a:lnTo>
                  <a:pt x="1282734" y="2205435"/>
                </a:lnTo>
                <a:close/>
              </a:path>
            </a:pathLst>
          </a:custGeom>
          <a:solidFill>
            <a:srgbClr val="f0bd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6"> 
				</p:cNvPr>
          <p:cNvSpPr/>
          <p:nvPr/>
        </p:nvSpPr>
        <p:spPr>
          <a:xfrm>
            <a:off x="16153742" y="-1410357"/>
            <a:ext cx="3734457" cy="3836057"/>
          </a:xfrm>
          <a:custGeom>
            <a:avLst/>
            <a:gdLst>
              <a:gd name="connsiteX0" fmla="*/ 1805055 w 3734457"/>
              <a:gd name="connsiteY0" fmla="*/ 3779 h 3836057"/>
              <a:gd name="connsiteX1" fmla="*/ 2416754 w 3734457"/>
              <a:gd name="connsiteY1" fmla="*/ 703476 h 3836057"/>
              <a:gd name="connsiteX2" fmla="*/ 3340309 w 3734457"/>
              <a:gd name="connsiteY2" fmla="*/ 595591 h 3836057"/>
              <a:gd name="connsiteX3" fmla="*/ 3737173 w 3734457"/>
              <a:gd name="connsiteY3" fmla="*/ 1209053 h 3836057"/>
              <a:gd name="connsiteX4" fmla="*/ 3261907 w 3734457"/>
              <a:gd name="connsiteY4" fmla="*/ 2006600 h 3836057"/>
              <a:gd name="connsiteX5" fmla="*/ 3649417 w 3734457"/>
              <a:gd name="connsiteY5" fmla="*/ 2850783 h 3836057"/>
              <a:gd name="connsiteX6" fmla="*/ 3188779 w 3734457"/>
              <a:gd name="connsiteY6" fmla="*/ 3417932 h 3836057"/>
              <a:gd name="connsiteX7" fmla="*/ 2281786 w 3734457"/>
              <a:gd name="connsiteY7" fmla="*/ 3211914 h 3836057"/>
              <a:gd name="connsiteX8" fmla="*/ 1597710 w 3734457"/>
              <a:gd name="connsiteY8" fmla="*/ 3842086 h 3836057"/>
              <a:gd name="connsiteX9" fmla="*/ 915877 w 3734457"/>
              <a:gd name="connsiteY9" fmla="*/ 3579501 h 3836057"/>
              <a:gd name="connsiteX10" fmla="*/ 831736 w 3734457"/>
              <a:gd name="connsiteY10" fmla="*/ 2654445 h 3836057"/>
              <a:gd name="connsiteX11" fmla="*/ 22528 w 3734457"/>
              <a:gd name="connsiteY11" fmla="*/ 2199318 h 3836057"/>
              <a:gd name="connsiteX12" fmla="*/ 61351 w 3734457"/>
              <a:gd name="connsiteY12" fmla="*/ 1469708 h 3836057"/>
              <a:gd name="connsiteX13" fmla="*/ 916051 w 3734457"/>
              <a:gd name="connsiteY13" fmla="*/ 1103540 h 3836057"/>
              <a:gd name="connsiteX14" fmla="*/ 1098272 w 3734457"/>
              <a:gd name="connsiteY14" fmla="*/ 192196 h 3836057"/>
              <a:gd name="connsiteX15" fmla="*/ 1805055 w 3734457"/>
              <a:gd name="connsiteY15" fmla="*/ 3779 h 3836057"/>
              <a:gd name="connsiteX16" fmla="*/ 1805055 w 3734457"/>
              <a:gd name="connsiteY16" fmla="*/ 3779 h 383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4457" h="3836057">
                <a:moveTo>
                  <a:pt x="1805055" y="3779"/>
                </a:moveTo>
                <a:lnTo>
                  <a:pt x="2416754" y="703476"/>
                </a:lnTo>
                <a:lnTo>
                  <a:pt x="3340309" y="595591"/>
                </a:lnTo>
                <a:cubicBezTo>
                  <a:pt x="3675519" y="556370"/>
                  <a:pt x="3910476" y="919066"/>
                  <a:pt x="3737173" y="1209053"/>
                </a:cubicBezTo>
                <a:lnTo>
                  <a:pt x="3261907" y="2006600"/>
                </a:lnTo>
                <a:lnTo>
                  <a:pt x="3649417" y="2850783"/>
                </a:lnTo>
                <a:cubicBezTo>
                  <a:pt x="3789919" y="3157396"/>
                  <a:pt x="3518075" y="3492672"/>
                  <a:pt x="3188779" y="3417932"/>
                </a:cubicBezTo>
                <a:lnTo>
                  <a:pt x="2281786" y="3211914"/>
                </a:lnTo>
                <a:lnTo>
                  <a:pt x="1597710" y="3842086"/>
                </a:lnTo>
                <a:cubicBezTo>
                  <a:pt x="1349316" y="4070829"/>
                  <a:pt x="946650" y="3915366"/>
                  <a:pt x="915877" y="3579501"/>
                </a:cubicBezTo>
                <a:lnTo>
                  <a:pt x="831736" y="2654445"/>
                </a:lnTo>
                <a:lnTo>
                  <a:pt x="22528" y="2199318"/>
                </a:lnTo>
                <a:cubicBezTo>
                  <a:pt x="-272129" y="2034082"/>
                  <a:pt x="-248899" y="1602557"/>
                  <a:pt x="61351" y="1469708"/>
                </a:cubicBezTo>
                <a:lnTo>
                  <a:pt x="916051" y="1103540"/>
                </a:lnTo>
                <a:lnTo>
                  <a:pt x="1098272" y="192196"/>
                </a:lnTo>
                <a:cubicBezTo>
                  <a:pt x="1165611" y="-138701"/>
                  <a:pt x="1581934" y="-249687"/>
                  <a:pt x="1805055" y="3779"/>
                </a:cubicBezTo>
                <a:lnTo>
                  <a:pt x="1805055" y="3779"/>
                </a:lnTo>
                <a:close/>
              </a:path>
            </a:pathLst>
          </a:custGeom>
          <a:solidFill>
            <a:srgbClr val="f4ebd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3772158" y="884074"/>
            <a:ext cx="10247227" cy="5231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15977">
              <a:lnSpc>
                <a:spcPct val="100000"/>
              </a:lnSpc>
            </a:pP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75" dirty="0">
                <a:solidFill>
                  <a:srgbClr val="000000"/>
                </a:solidFill>
                <a:latin typeface="Times New Roman"/>
                <a:ea typeface="Times New Roman"/>
              </a:rPr>
              <a:t>méthodes</a:t>
            </a:r>
            <a:r>
              <a:rPr lang="en-US" altLang="zh-CN" sz="52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204" dirty="0">
                <a:solidFill>
                  <a:srgbClr val="000000"/>
                </a:solidFill>
                <a:latin typeface="Times New Roman"/>
                <a:ea typeface="Times New Roman"/>
              </a:rPr>
              <a:t>utiliées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0" indent="3484846">
              <a:lnSpc>
                <a:spcPct val="113333"/>
              </a:lnSpc>
            </a:pPr>
            <a:r>
              <a:rPr lang="en-US" altLang="zh-CN" sz="5200" spc="-44" dirty="0">
                <a:solidFill>
                  <a:srgbClr val="000000"/>
                </a:solidFill>
                <a:latin typeface="Times New Roman"/>
                <a:ea typeface="Times New Roman"/>
              </a:rPr>
              <a:t>EEPROM</a:t>
            </a:r>
            <a:r>
              <a:rPr lang="en-US" altLang="zh-CN" sz="52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-2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100" spc="135" dirty="0">
                <a:solidFill>
                  <a:srgbClr val="000000"/>
                </a:solidFill>
                <a:latin typeface="Times New Roman"/>
                <a:ea typeface="Times New Roman"/>
              </a:rPr>
              <a:t>L'utilisation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0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09" dirty="0">
                <a:solidFill>
                  <a:srgbClr val="000000"/>
                </a:solidFill>
                <a:latin typeface="Times New Roman"/>
                <a:ea typeface="Times New Roman"/>
              </a:rPr>
              <a:t>l'EEPROM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nous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75" dirty="0">
                <a:solidFill>
                  <a:srgbClr val="000000"/>
                </a:solidFill>
                <a:latin typeface="Times New Roman"/>
                <a:ea typeface="Times New Roman"/>
              </a:rPr>
              <a:t>permet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sauvegarder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45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188416">
              <a:lnSpc>
                <a:spcPct val="100000"/>
              </a:lnSpc>
            </a:pPr>
            <a:r>
              <a:rPr lang="en-US" altLang="zh-CN" sz="3100" spc="215" dirty="0">
                <a:solidFill>
                  <a:srgbClr val="000000"/>
                </a:solidFill>
                <a:latin typeface="Times New Roman"/>
                <a:ea typeface="Times New Roman"/>
              </a:rPr>
              <a:t>nombre</a:t>
            </a: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d'erreurs</a:t>
            </a:r>
            <a:r>
              <a:rPr lang="en-US" altLang="zh-CN" sz="31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00" dirty="0">
                <a:solidFill>
                  <a:srgbClr val="000000"/>
                </a:solidFill>
                <a:latin typeface="Times New Roman"/>
                <a:ea typeface="Times New Roman"/>
              </a:rPr>
              <a:t>dans</a:t>
            </a: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4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31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15" dirty="0">
                <a:solidFill>
                  <a:srgbClr val="000000"/>
                </a:solidFill>
                <a:latin typeface="Times New Roman"/>
                <a:ea typeface="Times New Roman"/>
              </a:rPr>
              <a:t>mémoire</a:t>
            </a: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70" dirty="0">
                <a:solidFill>
                  <a:srgbClr val="000000"/>
                </a:solidFill>
                <a:latin typeface="Times New Roman"/>
                <a:ea typeface="Times New Roman"/>
              </a:rPr>
              <a:t>statique</a:t>
            </a:r>
            <a:r>
              <a:rPr lang="en-US" altLang="zh-CN" sz="31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64" dirty="0">
                <a:solidFill>
                  <a:srgbClr val="000000"/>
                </a:solidFill>
                <a:latin typeface="Times New Roman"/>
                <a:ea typeface="Times New Roman"/>
              </a:rPr>
              <a:t>afin</a:t>
            </a:r>
            <a:r>
              <a:rPr lang="en-US" altLang="zh-CN" sz="31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4" dirty="0">
                <a:solidFill>
                  <a:srgbClr val="000000"/>
                </a:solidFill>
                <a:latin typeface="Times New Roman"/>
                <a:ea typeface="Times New Roman"/>
              </a:rPr>
              <a:t>d'éviter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1812280">
              <a:lnSpc>
                <a:spcPct val="100000"/>
              </a:lnSpc>
            </a:pPr>
            <a:r>
              <a:rPr lang="en-US" altLang="zh-CN" sz="3100" spc="17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39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54" dirty="0">
                <a:solidFill>
                  <a:srgbClr val="000000"/>
                </a:solidFill>
                <a:latin typeface="Times New Roman"/>
                <a:ea typeface="Times New Roman"/>
              </a:rPr>
              <a:t>perdre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70" dirty="0">
                <a:solidFill>
                  <a:srgbClr val="000000"/>
                </a:solidFill>
                <a:latin typeface="Times New Roman"/>
                <a:ea typeface="Times New Roman"/>
              </a:rPr>
              <a:t>dans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39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85" dirty="0">
                <a:solidFill>
                  <a:srgbClr val="000000"/>
                </a:solidFill>
                <a:latin typeface="Times New Roman"/>
                <a:ea typeface="Times New Roman"/>
              </a:rPr>
              <a:t>mémoire</a:t>
            </a:r>
            <a:r>
              <a:rPr lang="en-US" altLang="zh-CN" sz="31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284" dirty="0">
                <a:solidFill>
                  <a:srgbClr val="000000"/>
                </a:solidFill>
                <a:latin typeface="Times New Roman"/>
                <a:ea typeface="Times New Roman"/>
              </a:rPr>
              <a:t>RAM</a:t>
            </a:r>
            <a:r>
              <a:rPr lang="en-US" altLang="zh-CN" sz="31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100" spc="1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259300" y="8898290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50"> 
				</p:cNvPr>
          <p:cNvSpPr/>
          <p:nvPr/>
        </p:nvSpPr>
        <p:spPr>
          <a:xfrm>
            <a:off x="1345463" y="-1423136"/>
            <a:ext cx="14796236" cy="1486636"/>
          </a:xfrm>
          <a:custGeom>
            <a:avLst/>
            <a:gdLst>
              <a:gd name="connsiteX0" fmla="*/ 171341 w 14796236"/>
              <a:gd name="connsiteY0" fmla="*/ 44201 h 1486636"/>
              <a:gd name="connsiteX1" fmla="*/ 35539 w 14796236"/>
              <a:gd name="connsiteY1" fmla="*/ 154081 h 1486636"/>
              <a:gd name="connsiteX2" fmla="*/ 38805 w 14796236"/>
              <a:gd name="connsiteY2" fmla="*/ 1425675 h 1486636"/>
              <a:gd name="connsiteX3" fmla="*/ 14800642 w 14796236"/>
              <a:gd name="connsiteY3" fmla="*/ 1487491 h 1486636"/>
              <a:gd name="connsiteX4" fmla="*/ 14796833 w 14796236"/>
              <a:gd name="connsiteY4" fmla="*/ 310937 h 1486636"/>
              <a:gd name="connsiteX5" fmla="*/ 14629598 w 14796236"/>
              <a:gd name="connsiteY5" fmla="*/ 23368 h 1486636"/>
              <a:gd name="connsiteX6" fmla="*/ 171341 w 14796236"/>
              <a:gd name="connsiteY6" fmla="*/ 44201 h 148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96236" h="1486636">
                <a:moveTo>
                  <a:pt x="171341" y="44201"/>
                </a:moveTo>
                <a:cubicBezTo>
                  <a:pt x="171341" y="44201"/>
                  <a:pt x="44928" y="110102"/>
                  <a:pt x="35539" y="154081"/>
                </a:cubicBezTo>
                <a:cubicBezTo>
                  <a:pt x="26150" y="198061"/>
                  <a:pt x="34314" y="701715"/>
                  <a:pt x="38805" y="1425675"/>
                </a:cubicBezTo>
                <a:lnTo>
                  <a:pt x="14800642" y="1487491"/>
                </a:lnTo>
                <a:lnTo>
                  <a:pt x="14796833" y="310937"/>
                </a:lnTo>
                <a:cubicBezTo>
                  <a:pt x="14796833" y="310937"/>
                  <a:pt x="14812481" y="49511"/>
                  <a:pt x="14629598" y="23368"/>
                </a:cubicBezTo>
                <a:cubicBezTo>
                  <a:pt x="14446715" y="-2773"/>
                  <a:pt x="171341" y="44201"/>
                  <a:pt x="171341" y="44201"/>
                </a:cubicBezTo>
                <a:close/>
              </a:path>
            </a:pathLst>
          </a:custGeom>
          <a:solidFill>
            <a:srgbClr val="cae6d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1"> 
				</p:cNvPr>
          <p:cNvSpPr/>
          <p:nvPr/>
        </p:nvSpPr>
        <p:spPr>
          <a:xfrm>
            <a:off x="15378963" y="-115036"/>
            <a:ext cx="3899636" cy="3048736"/>
          </a:xfrm>
          <a:custGeom>
            <a:avLst/>
            <a:gdLst>
              <a:gd name="connsiteX0" fmla="*/ 2744260 w 3899636"/>
              <a:gd name="connsiteY0" fmla="*/ 1632130 h 3048736"/>
              <a:gd name="connsiteX1" fmla="*/ 2729301 w 3899636"/>
              <a:gd name="connsiteY1" fmla="*/ 2748099 h 3048736"/>
              <a:gd name="connsiteX2" fmla="*/ 3874751 w 3899636"/>
              <a:gd name="connsiteY2" fmla="*/ 2628867 h 3048736"/>
              <a:gd name="connsiteX3" fmla="*/ 3902467 w 3899636"/>
              <a:gd name="connsiteY3" fmla="*/ 2899597 h 3048736"/>
              <a:gd name="connsiteX4" fmla="*/ 2454611 w 3899636"/>
              <a:gd name="connsiteY4" fmla="*/ 3049225 h 3048736"/>
              <a:gd name="connsiteX5" fmla="*/ 2469148 w 3899636"/>
              <a:gd name="connsiteY5" fmla="*/ 1916703 h 3048736"/>
              <a:gd name="connsiteX6" fmla="*/ 750408 w 3899636"/>
              <a:gd name="connsiteY6" fmla="*/ 2001074 h 3048736"/>
              <a:gd name="connsiteX7" fmla="*/ 1100614 w 3899636"/>
              <a:gd name="connsiteY7" fmla="*/ 1021623 h 3048736"/>
              <a:gd name="connsiteX8" fmla="*/ 36704 w 3899636"/>
              <a:gd name="connsiteY8" fmla="*/ 1201006 h 3048736"/>
              <a:gd name="connsiteX9" fmla="*/ 433072 w 3899636"/>
              <a:gd name="connsiteY9" fmla="*/ 15474 h 3048736"/>
              <a:gd name="connsiteX10" fmla="*/ 690026 w 3899636"/>
              <a:gd name="connsiteY10" fmla="*/ 100907 h 3048736"/>
              <a:gd name="connsiteX11" fmla="*/ 437317 w 3899636"/>
              <a:gd name="connsiteY11" fmla="*/ 858203 h 3048736"/>
              <a:gd name="connsiteX12" fmla="*/ 1512408 w 3899636"/>
              <a:gd name="connsiteY12" fmla="*/ 677401 h 3048736"/>
              <a:gd name="connsiteX13" fmla="*/ 1143134 w 3899636"/>
              <a:gd name="connsiteY13" fmla="*/ 1709876 h 3048736"/>
              <a:gd name="connsiteX14" fmla="*/ 2744260 w 3899636"/>
              <a:gd name="connsiteY14" fmla="*/ 1632130 h 3048736"/>
              <a:gd name="connsiteX15" fmla="*/ 2744260 w 3899636"/>
              <a:gd name="connsiteY15" fmla="*/ 1632130 h 304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9636" h="3048736">
                <a:moveTo>
                  <a:pt x="2744260" y="1632130"/>
                </a:moveTo>
                <a:lnTo>
                  <a:pt x="2729301" y="2748099"/>
                </a:lnTo>
                <a:lnTo>
                  <a:pt x="3874751" y="2628867"/>
                </a:lnTo>
                <a:lnTo>
                  <a:pt x="3902467" y="2899597"/>
                </a:lnTo>
                <a:lnTo>
                  <a:pt x="2454611" y="3049225"/>
                </a:lnTo>
                <a:lnTo>
                  <a:pt x="2469148" y="1916703"/>
                </a:lnTo>
                <a:lnTo>
                  <a:pt x="750408" y="2001074"/>
                </a:lnTo>
                <a:lnTo>
                  <a:pt x="1100614" y="1021623"/>
                </a:lnTo>
                <a:lnTo>
                  <a:pt x="36704" y="1201006"/>
                </a:lnTo>
                <a:lnTo>
                  <a:pt x="433072" y="15474"/>
                </a:lnTo>
                <a:lnTo>
                  <a:pt x="690026" y="100907"/>
                </a:lnTo>
                <a:lnTo>
                  <a:pt x="437317" y="858203"/>
                </a:lnTo>
                <a:lnTo>
                  <a:pt x="1512408" y="677401"/>
                </a:lnTo>
                <a:lnTo>
                  <a:pt x="1143134" y="1709876"/>
                </a:lnTo>
                <a:lnTo>
                  <a:pt x="2744260" y="1632130"/>
                </a:lnTo>
                <a:lnTo>
                  <a:pt x="2744260" y="1632130"/>
                </a:lnTo>
                <a:close/>
              </a:path>
            </a:pathLst>
          </a:custGeom>
          <a:solidFill>
            <a:srgbClr val="339c6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3411911" y="1195426"/>
            <a:ext cx="11620106" cy="5957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7300" spc="-309" dirty="0">
                <a:solidFill>
                  <a:srgbClr val="000000"/>
                </a:solidFill>
                <a:latin typeface="Times New Roman"/>
                <a:ea typeface="Times New Roman"/>
              </a:rPr>
              <a:t>Présentation</a:t>
            </a:r>
            <a:r>
              <a:rPr lang="en-US" altLang="zh-CN" sz="7300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300" spc="-34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7300" spc="-1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300" spc="-270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7300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300" spc="-334" dirty="0">
                <a:solidFill>
                  <a:srgbClr val="000000"/>
                </a:solidFill>
                <a:latin typeface="Times New Roman"/>
                <a:ea typeface="Times New Roman"/>
              </a:rPr>
              <a:t>Problématique</a:t>
            </a:r>
            <a:r>
              <a:rPr lang="en-US" altLang="zh-CN" sz="7300" spc="-1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7300" spc="-225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5"/>
              </a:lnSpc>
            </a:pPr>
            <a:endParaRPr lang="en-US" dirty="0" smtClean="0"/>
          </a:p>
          <a:p>
            <a:pPr hangingPunct="0" marL="627238">
              <a:lnSpc>
                <a:spcPct val="98333"/>
              </a:lnSpc>
            </a:pPr>
            <a:r>
              <a:rPr lang="en-US" altLang="zh-CN" sz="3950" spc="775" dirty="0">
                <a:solidFill>
                  <a:srgbClr val="000000"/>
                </a:solidFill>
                <a:latin typeface="Times New Roman"/>
                <a:ea typeface="Times New Roman"/>
              </a:rPr>
              <a:t>L'utilisation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00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005" dirty="0">
                <a:solidFill>
                  <a:srgbClr val="000000"/>
                </a:solidFill>
                <a:latin typeface="Times New Roman"/>
                <a:ea typeface="Times New Roman"/>
              </a:rPr>
              <a:t>beaucoup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50" dirty="0">
                <a:solidFill>
                  <a:srgbClr val="000000"/>
                </a:solidFill>
                <a:latin typeface="Times New Roman"/>
                <a:ea typeface="Times New Roman"/>
              </a:rPr>
              <a:t>d'eaux,</a:t>
            </a:r>
            <a:r>
              <a:rPr lang="en-US" altLang="zh-CN" sz="395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65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39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64" dirty="0">
                <a:solidFill>
                  <a:srgbClr val="000000"/>
                </a:solidFill>
                <a:latin typeface="Times New Roman"/>
                <a:ea typeface="Times New Roman"/>
              </a:rPr>
              <a:t>perte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02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035" dirty="0">
                <a:solidFill>
                  <a:srgbClr val="000000"/>
                </a:solidFill>
                <a:latin typeface="Times New Roman"/>
                <a:ea typeface="Times New Roman"/>
              </a:rPr>
              <a:t>temps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9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80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60" dirty="0">
                <a:solidFill>
                  <a:srgbClr val="000000"/>
                </a:solidFill>
                <a:latin typeface="Times New Roman"/>
                <a:ea typeface="Times New Roman"/>
              </a:rPr>
              <a:t>fatigue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96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960" dirty="0">
                <a:solidFill>
                  <a:srgbClr val="000000"/>
                </a:solidFill>
                <a:latin typeface="Times New Roman"/>
                <a:ea typeface="Times New Roman"/>
              </a:rPr>
              <a:t>cause</a:t>
            </a:r>
          </a:p>
          <a:p>
            <a:pPr marL="0" indent="1079675">
              <a:lnSpc>
                <a:spcPct val="98750"/>
              </a:lnSpc>
            </a:pPr>
            <a:r>
              <a:rPr lang="en-US" altLang="zh-CN" sz="3950" spc="87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395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90" dirty="0">
                <a:solidFill>
                  <a:srgbClr val="000000"/>
                </a:solidFill>
                <a:latin typeface="Times New Roman"/>
                <a:ea typeface="Times New Roman"/>
              </a:rPr>
              <a:t>lancienne</a:t>
            </a:r>
            <a:r>
              <a:rPr lang="en-US" altLang="zh-CN" sz="3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05" dirty="0">
                <a:solidFill>
                  <a:srgbClr val="000000"/>
                </a:solidFill>
                <a:latin typeface="Times New Roman"/>
                <a:ea typeface="Times New Roman"/>
              </a:rPr>
              <a:t>technique</a:t>
            </a:r>
            <a:r>
              <a:rPr lang="en-US" altLang="zh-CN" sz="3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755" dirty="0">
                <a:solidFill>
                  <a:srgbClr val="000000"/>
                </a:solidFill>
                <a:latin typeface="Times New Roman"/>
                <a:ea typeface="Times New Roman"/>
              </a:rPr>
              <a:t>d'arrosage</a:t>
            </a:r>
          </a:p>
          <a:p>
            <a:pPr marL="0" indent="928912">
              <a:lnSpc>
                <a:spcPct val="98750"/>
              </a:lnSpc>
            </a:pPr>
            <a:r>
              <a:rPr lang="en-US" altLang="zh-CN" sz="3950" spc="730" dirty="0">
                <a:solidFill>
                  <a:srgbClr val="000000"/>
                </a:solidFill>
                <a:latin typeface="Times New Roman"/>
                <a:ea typeface="Times New Roman"/>
              </a:rPr>
              <a:t>présente</a:t>
            </a:r>
            <a:r>
              <a:rPr lang="en-US" altLang="zh-CN" sz="3950" spc="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89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3950" spc="4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30" dirty="0">
                <a:solidFill>
                  <a:srgbClr val="000000"/>
                </a:solidFill>
                <a:latin typeface="Times New Roman"/>
                <a:ea typeface="Times New Roman"/>
              </a:rPr>
              <a:t>problème</a:t>
            </a:r>
            <a:r>
              <a:rPr lang="en-US" altLang="zh-CN" sz="3950" spc="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05" dirty="0">
                <a:solidFill>
                  <a:srgbClr val="000000"/>
                </a:solidFill>
                <a:latin typeface="Times New Roman"/>
                <a:ea typeface="Times New Roman"/>
              </a:rPr>
              <a:t>pour</a:t>
            </a:r>
            <a:r>
              <a:rPr lang="en-US" altLang="zh-CN" sz="3950" spc="4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65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  <a:r>
              <a:rPr lang="en-US" altLang="zh-CN" sz="3950" spc="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05" dirty="0">
                <a:solidFill>
                  <a:srgbClr val="000000"/>
                </a:solidFill>
                <a:latin typeface="Times New Roman"/>
                <a:ea typeface="Times New Roman"/>
              </a:rPr>
              <a:t>gens</a:t>
            </a:r>
          </a:p>
          <a:p>
            <a:pPr marL="0" indent="1381201">
              <a:lnSpc>
                <a:spcPct val="100000"/>
              </a:lnSpc>
            </a:pPr>
            <a:r>
              <a:rPr lang="en-US" altLang="zh-CN" sz="3950" spc="905" dirty="0">
                <a:solidFill>
                  <a:srgbClr val="000000"/>
                </a:solidFill>
                <a:latin typeface="Times New Roman"/>
                <a:ea typeface="Times New Roman"/>
              </a:rPr>
              <a:t>ayant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1060" dirty="0">
                <a:solidFill>
                  <a:srgbClr val="000000"/>
                </a:solidFill>
                <a:latin typeface="Times New Roman"/>
                <a:ea typeface="Times New Roman"/>
              </a:rPr>
              <a:t>un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955" dirty="0">
                <a:solidFill>
                  <a:srgbClr val="000000"/>
                </a:solidFill>
                <a:latin typeface="Times New Roman"/>
                <a:ea typeface="Times New Roman"/>
              </a:rPr>
              <a:t>grand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814" dirty="0">
                <a:solidFill>
                  <a:srgbClr val="000000"/>
                </a:solidFill>
                <a:latin typeface="Times New Roman"/>
                <a:ea typeface="Times New Roman"/>
              </a:rPr>
              <a:t>jardin</a:t>
            </a:r>
            <a:r>
              <a:rPr lang="en-US" altLang="zh-CN" sz="3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950" spc="53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259300" y="8898290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5084060" y="618558"/>
            <a:ext cx="10658591" cy="8168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04711">
              <a:lnSpc>
                <a:spcPct val="113333"/>
              </a:lnSpc>
            </a:pPr>
            <a:r>
              <a:rPr lang="en-US" altLang="zh-CN" sz="5200" spc="405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  <a:r>
              <a:rPr lang="en-US" altLang="zh-CN" sz="5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00" spc="430" dirty="0">
                <a:solidFill>
                  <a:srgbClr val="000000"/>
                </a:solidFill>
                <a:latin typeface="Times New Roman"/>
                <a:ea typeface="Times New Roman"/>
              </a:rPr>
              <a:t>proposées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5"/>
              </a:lnSpc>
            </a:pPr>
            <a:endParaRPr lang="en-US" dirty="0" smtClean="0"/>
          </a:p>
          <a:p>
            <a:pPr marL="0" indent="484733">
              <a:lnSpc>
                <a:spcPct val="100000"/>
              </a:lnSpc>
            </a:pPr>
            <a:r>
              <a:rPr lang="en-US" altLang="zh-CN" sz="2950" spc="675" dirty="0">
                <a:solidFill>
                  <a:srgbClr val="000000"/>
                </a:solidFill>
                <a:latin typeface="Times New Roman"/>
                <a:ea typeface="Times New Roman"/>
              </a:rPr>
              <a:t>C'est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00" dirty="0">
                <a:solidFill>
                  <a:srgbClr val="000000"/>
                </a:solidFill>
                <a:latin typeface="Times New Roman"/>
                <a:ea typeface="Times New Roman"/>
              </a:rPr>
              <a:t>pour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94" dirty="0">
                <a:solidFill>
                  <a:srgbClr val="000000"/>
                </a:solidFill>
                <a:latin typeface="Times New Roman"/>
                <a:ea typeface="Times New Roman"/>
              </a:rPr>
              <a:t>cela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1030" dirty="0">
                <a:solidFill>
                  <a:srgbClr val="000000"/>
                </a:solidFill>
                <a:latin typeface="Times New Roman"/>
                <a:ea typeface="Times New Roman"/>
              </a:rPr>
              <a:t>mon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69" dirty="0">
                <a:solidFill>
                  <a:srgbClr val="000000"/>
                </a:solidFill>
                <a:latin typeface="Times New Roman"/>
                <a:ea typeface="Times New Roman"/>
              </a:rPr>
              <a:t>équipe</a:t>
            </a:r>
            <a:r>
              <a:rPr lang="en-US" altLang="zh-CN" sz="2950" spc="4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3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900" dirty="0">
                <a:solidFill>
                  <a:srgbClr val="000000"/>
                </a:solidFill>
                <a:latin typeface="Times New Roman"/>
                <a:ea typeface="Times New Roman"/>
              </a:rPr>
              <a:t>moi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44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2950" spc="4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4" dirty="0">
                <a:solidFill>
                  <a:srgbClr val="000000"/>
                </a:solidFill>
                <a:latin typeface="Times New Roman"/>
                <a:ea typeface="Times New Roman"/>
              </a:rPr>
              <a:t>nous</a:t>
            </a:r>
          </a:p>
          <a:p>
            <a:pPr hangingPunct="0" marL="121294" indent="605730">
              <a:lnSpc>
                <a:spcPct val="97500"/>
              </a:lnSpc>
            </a:pPr>
            <a:r>
              <a:rPr lang="en-US" altLang="zh-CN" sz="2950" spc="894" dirty="0">
                <a:solidFill>
                  <a:srgbClr val="000000"/>
                </a:solidFill>
                <a:latin typeface="Times New Roman"/>
                <a:ea typeface="Times New Roman"/>
              </a:rPr>
              <a:t>avons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39" dirty="0">
                <a:solidFill>
                  <a:srgbClr val="000000"/>
                </a:solidFill>
                <a:latin typeface="Times New Roman"/>
                <a:ea typeface="Times New Roman"/>
              </a:rPr>
              <a:t>décidé</a:t>
            </a:r>
            <a:r>
              <a:rPr lang="en-US" altLang="zh-CN" sz="295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91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05" dirty="0">
                <a:solidFill>
                  <a:srgbClr val="000000"/>
                </a:solidFill>
                <a:latin typeface="Times New Roman"/>
                <a:ea typeface="Times New Roman"/>
              </a:rPr>
              <a:t>faire</a:t>
            </a:r>
            <a:r>
              <a:rPr lang="en-US" altLang="zh-CN" sz="295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00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2950" spc="4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75" dirty="0">
                <a:solidFill>
                  <a:srgbClr val="000000"/>
                </a:solidFill>
                <a:latin typeface="Times New Roman"/>
                <a:ea typeface="Times New Roman"/>
              </a:rPr>
              <a:t>création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0" dirty="0">
                <a:solidFill>
                  <a:srgbClr val="000000"/>
                </a:solidFill>
                <a:latin typeface="Times New Roman"/>
                <a:ea typeface="Times New Roman"/>
              </a:rPr>
              <a:t>d'un</a:t>
            </a:r>
            <a:r>
              <a:rPr lang="en-US" altLang="zh-CN" sz="29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85" dirty="0">
                <a:solidFill>
                  <a:srgbClr val="000000"/>
                </a:solidFill>
                <a:latin typeface="Times New Roman"/>
                <a:ea typeface="Times New Roman"/>
              </a:rPr>
              <a:t>système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9" dirty="0">
                <a:solidFill>
                  <a:srgbClr val="000000"/>
                </a:solidFill>
                <a:latin typeface="Times New Roman"/>
                <a:ea typeface="Times New Roman"/>
              </a:rPr>
              <a:t>créative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94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950" spc="800" dirty="0">
                <a:solidFill>
                  <a:srgbClr val="000000"/>
                </a:solidFill>
                <a:latin typeface="Times New Roman"/>
                <a:ea typeface="Times New Roman"/>
              </a:rPr>
              <a:t>plus</a:t>
            </a:r>
            <a:r>
              <a:rPr lang="en-US" altLang="zh-CN" sz="2950" spc="4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19" dirty="0">
                <a:solidFill>
                  <a:srgbClr val="000000"/>
                </a:solidFill>
                <a:latin typeface="Times New Roman"/>
                <a:ea typeface="Times New Roman"/>
              </a:rPr>
              <a:t>intelligente</a:t>
            </a:r>
            <a:r>
              <a:rPr lang="en-US" altLang="zh-CN" sz="2950" spc="480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950" spc="819" dirty="0">
                <a:solidFill>
                  <a:srgbClr val="000000"/>
                </a:solidFill>
                <a:latin typeface="Times New Roman"/>
                <a:ea typeface="Times New Roman"/>
              </a:rPr>
              <a:t>par</a:t>
            </a:r>
            <a:r>
              <a:rPr lang="en-US" altLang="zh-CN" sz="29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09" dirty="0">
                <a:solidFill>
                  <a:srgbClr val="000000"/>
                </a:solidFill>
                <a:latin typeface="Times New Roman"/>
                <a:ea typeface="Times New Roman"/>
              </a:rPr>
              <a:t>rapport</a:t>
            </a:r>
            <a:r>
              <a:rPr lang="en-US" altLang="zh-CN" sz="295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55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95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55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295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90" dirty="0">
                <a:solidFill>
                  <a:srgbClr val="000000"/>
                </a:solidFill>
                <a:latin typeface="Times New Roman"/>
                <a:ea typeface="Times New Roman"/>
              </a:rPr>
              <a:t>programmateurs</a:t>
            </a:r>
            <a:r>
              <a:rPr lang="en-US" altLang="zh-CN" sz="295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80" dirty="0">
                <a:solidFill>
                  <a:srgbClr val="000000"/>
                </a:solidFill>
                <a:latin typeface="Times New Roman"/>
                <a:ea typeface="Times New Roman"/>
              </a:rPr>
              <a:t>autonomes.</a:t>
            </a:r>
            <a:r>
              <a:rPr lang="en-US" altLang="zh-CN" sz="295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15" dirty="0">
                <a:solidFill>
                  <a:srgbClr val="000000"/>
                </a:solidFill>
                <a:latin typeface="Times New Roman"/>
                <a:ea typeface="Times New Roman"/>
              </a:rPr>
              <a:t>Les</a:t>
            </a:r>
          </a:p>
          <a:p>
            <a:pPr marL="0">
              <a:lnSpc>
                <a:spcPct val="97916"/>
              </a:lnSpc>
            </a:pPr>
            <a:r>
              <a:rPr lang="en-US" altLang="zh-CN" sz="2950" spc="800" dirty="0">
                <a:solidFill>
                  <a:srgbClr val="000000"/>
                </a:solidFill>
                <a:latin typeface="Times New Roman"/>
                <a:ea typeface="Times New Roman"/>
              </a:rPr>
              <a:t>systèmes</a:t>
            </a:r>
            <a:r>
              <a:rPr lang="en-US" altLang="zh-CN" sz="295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0" dirty="0">
                <a:solidFill>
                  <a:srgbClr val="000000"/>
                </a:solidFill>
                <a:latin typeface="Times New Roman"/>
                <a:ea typeface="Times New Roman"/>
              </a:rPr>
              <a:t>d’arrosage</a:t>
            </a:r>
            <a:r>
              <a:rPr lang="en-US" altLang="zh-CN" sz="295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659" dirty="0">
                <a:solidFill>
                  <a:srgbClr val="000000"/>
                </a:solidFill>
                <a:latin typeface="Times New Roman"/>
                <a:ea typeface="Times New Roman"/>
              </a:rPr>
              <a:t>intelligents</a:t>
            </a:r>
            <a:r>
              <a:rPr lang="en-US" altLang="zh-CN" sz="295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0" dirty="0">
                <a:solidFill>
                  <a:srgbClr val="000000"/>
                </a:solidFill>
                <a:latin typeface="Times New Roman"/>
                <a:ea typeface="Times New Roman"/>
              </a:rPr>
              <a:t>sont</a:t>
            </a:r>
            <a:r>
              <a:rPr lang="en-US" altLang="zh-CN" sz="295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9" dirty="0">
                <a:solidFill>
                  <a:srgbClr val="000000"/>
                </a:solidFill>
                <a:latin typeface="Times New Roman"/>
                <a:ea typeface="Times New Roman"/>
              </a:rPr>
              <a:t>conçus</a:t>
            </a:r>
          </a:p>
          <a:p>
            <a:pPr marL="0" indent="242292">
              <a:lnSpc>
                <a:spcPct val="97500"/>
              </a:lnSpc>
            </a:pPr>
            <a:r>
              <a:rPr lang="en-US" altLang="zh-CN" sz="2950" spc="839" dirty="0">
                <a:solidFill>
                  <a:srgbClr val="000000"/>
                </a:solidFill>
                <a:latin typeface="Times New Roman"/>
                <a:ea typeface="Times New Roman"/>
              </a:rPr>
              <a:t>pour</a:t>
            </a:r>
            <a:r>
              <a:rPr lang="en-US" altLang="zh-CN" sz="295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40" dirty="0">
                <a:solidFill>
                  <a:srgbClr val="000000"/>
                </a:solidFill>
                <a:latin typeface="Times New Roman"/>
                <a:ea typeface="Times New Roman"/>
              </a:rPr>
              <a:t>réduire</a:t>
            </a:r>
            <a:r>
              <a:rPr lang="en-US" altLang="zh-CN" sz="2950" spc="4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55" dirty="0">
                <a:solidFill>
                  <a:srgbClr val="000000"/>
                </a:solidFill>
                <a:latin typeface="Times New Roman"/>
                <a:ea typeface="Times New Roman"/>
              </a:rPr>
              <a:t>vos</a:t>
            </a:r>
            <a:r>
              <a:rPr lang="en-US" altLang="zh-CN" sz="295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25" dirty="0">
                <a:solidFill>
                  <a:srgbClr val="000000"/>
                </a:solidFill>
                <a:latin typeface="Times New Roman"/>
                <a:ea typeface="Times New Roman"/>
              </a:rPr>
              <a:t>factures</a:t>
            </a:r>
            <a:r>
              <a:rPr lang="en-US" altLang="zh-CN" sz="2950" spc="4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4" dirty="0">
                <a:solidFill>
                  <a:srgbClr val="000000"/>
                </a:solidFill>
                <a:latin typeface="Times New Roman"/>
                <a:ea typeface="Times New Roman"/>
              </a:rPr>
              <a:t>d’eau</a:t>
            </a:r>
            <a:r>
              <a:rPr lang="en-US" altLang="zh-CN" sz="2950" spc="4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94" dirty="0">
                <a:solidFill>
                  <a:srgbClr val="000000"/>
                </a:solidFill>
                <a:latin typeface="Times New Roman"/>
                <a:ea typeface="Times New Roman"/>
              </a:rPr>
              <a:t>sans</a:t>
            </a:r>
            <a:r>
              <a:rPr lang="en-US" altLang="zh-CN" sz="2950" spc="4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0" dirty="0">
                <a:solidFill>
                  <a:srgbClr val="000000"/>
                </a:solidFill>
                <a:latin typeface="Times New Roman"/>
                <a:ea typeface="Times New Roman"/>
              </a:rPr>
              <a:t>avoir</a:t>
            </a:r>
          </a:p>
          <a:p>
            <a:pPr marL="0" indent="363587">
              <a:lnSpc>
                <a:spcPct val="97916"/>
              </a:lnSpc>
            </a:pPr>
            <a:r>
              <a:rPr lang="en-US" altLang="zh-CN" sz="2950" spc="905" dirty="0">
                <a:solidFill>
                  <a:srgbClr val="000000"/>
                </a:solidFill>
                <a:latin typeface="Times New Roman"/>
                <a:ea typeface="Times New Roman"/>
              </a:rPr>
              <a:t>d’impact</a:t>
            </a:r>
            <a:r>
              <a:rPr lang="en-US" altLang="zh-CN" sz="295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39" dirty="0">
                <a:solidFill>
                  <a:srgbClr val="000000"/>
                </a:solidFill>
                <a:latin typeface="Times New Roman"/>
                <a:ea typeface="Times New Roman"/>
              </a:rPr>
              <a:t>sur</a:t>
            </a:r>
            <a:r>
              <a:rPr lang="en-US" altLang="zh-CN" sz="295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39" dirty="0">
                <a:solidFill>
                  <a:srgbClr val="000000"/>
                </a:solidFill>
                <a:latin typeface="Times New Roman"/>
                <a:ea typeface="Times New Roman"/>
              </a:rPr>
              <a:t>votre</a:t>
            </a:r>
            <a:r>
              <a:rPr lang="en-US" altLang="zh-CN" sz="295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0" dirty="0">
                <a:solidFill>
                  <a:srgbClr val="000000"/>
                </a:solidFill>
                <a:latin typeface="Times New Roman"/>
                <a:ea typeface="Times New Roman"/>
              </a:rPr>
              <a:t>facture</a:t>
            </a:r>
            <a:r>
              <a:rPr lang="en-US" altLang="zh-CN" sz="295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34" dirty="0">
                <a:solidFill>
                  <a:srgbClr val="000000"/>
                </a:solidFill>
                <a:latin typeface="Times New Roman"/>
                <a:ea typeface="Times New Roman"/>
              </a:rPr>
              <a:t>d’électricité,</a:t>
            </a:r>
          </a:p>
          <a:p>
            <a:pPr marL="0" indent="605879">
              <a:lnSpc>
                <a:spcPct val="97500"/>
              </a:lnSpc>
            </a:pPr>
            <a:r>
              <a:rPr lang="en-US" altLang="zh-CN" sz="2950" spc="985" dirty="0">
                <a:solidFill>
                  <a:srgbClr val="000000"/>
                </a:solidFill>
                <a:latin typeface="Times New Roman"/>
                <a:ea typeface="Times New Roman"/>
              </a:rPr>
              <a:t>vous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19" dirty="0">
                <a:solidFill>
                  <a:srgbClr val="000000"/>
                </a:solidFill>
                <a:latin typeface="Times New Roman"/>
                <a:ea typeface="Times New Roman"/>
              </a:rPr>
              <a:t>faciliter</a:t>
            </a:r>
            <a:r>
              <a:rPr lang="en-US" altLang="zh-CN" sz="2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9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50" dirty="0">
                <a:solidFill>
                  <a:srgbClr val="000000"/>
                </a:solidFill>
                <a:latin typeface="Times New Roman"/>
                <a:ea typeface="Times New Roman"/>
              </a:rPr>
              <a:t>vie</a:t>
            </a:r>
            <a:r>
              <a:rPr lang="en-US" altLang="zh-CN" sz="2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50" dirty="0">
                <a:solidFill>
                  <a:srgbClr val="000000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910" dirty="0">
                <a:solidFill>
                  <a:srgbClr val="000000"/>
                </a:solidFill>
                <a:latin typeface="Times New Roman"/>
                <a:ea typeface="Times New Roman"/>
              </a:rPr>
              <a:t>épargner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955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95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964" dirty="0">
                <a:solidFill>
                  <a:srgbClr val="000000"/>
                </a:solidFill>
                <a:latin typeface="Times New Roman"/>
                <a:ea typeface="Times New Roman"/>
              </a:rPr>
              <a:t>vos</a:t>
            </a:r>
          </a:p>
          <a:p>
            <a:pPr marL="0" indent="242441">
              <a:lnSpc>
                <a:spcPct val="97500"/>
              </a:lnSpc>
            </a:pPr>
            <a:r>
              <a:rPr lang="en-US" altLang="zh-CN" sz="2950" spc="819" dirty="0">
                <a:solidFill>
                  <a:srgbClr val="000000"/>
                </a:solidFill>
                <a:latin typeface="Times New Roman"/>
                <a:ea typeface="Times New Roman"/>
              </a:rPr>
              <a:t>articulations</a:t>
            </a:r>
            <a:r>
              <a:rPr lang="en-US" altLang="zh-CN" sz="2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55" dirty="0">
                <a:solidFill>
                  <a:srgbClr val="000000"/>
                </a:solidFill>
                <a:latin typeface="Times New Roman"/>
                <a:ea typeface="Times New Roman"/>
              </a:rPr>
              <a:t>tout</a:t>
            </a:r>
            <a:r>
              <a:rPr lang="en-US" altLang="zh-CN" sz="2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80" dirty="0">
                <a:solidFill>
                  <a:srgbClr val="000000"/>
                </a:solidFill>
                <a:latin typeface="Times New Roman"/>
                <a:ea typeface="Times New Roman"/>
              </a:rPr>
              <a:t>le</a:t>
            </a:r>
            <a:r>
              <a:rPr lang="en-US" altLang="zh-CN" sz="2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00" dirty="0">
                <a:solidFill>
                  <a:srgbClr val="000000"/>
                </a:solidFill>
                <a:latin typeface="Times New Roman"/>
                <a:ea typeface="Times New Roman"/>
              </a:rPr>
              <a:t>stress</a:t>
            </a:r>
            <a:r>
              <a:rPr lang="en-US" altLang="zh-CN" sz="2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103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950" spc="5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64" dirty="0">
                <a:solidFill>
                  <a:srgbClr val="000000"/>
                </a:solidFill>
                <a:latin typeface="Times New Roman"/>
                <a:ea typeface="Times New Roman"/>
              </a:rPr>
              <a:t>l’arrosage</a:t>
            </a:r>
          </a:p>
          <a:p>
            <a:pPr marL="0" indent="484584">
              <a:lnSpc>
                <a:spcPct val="97916"/>
              </a:lnSpc>
            </a:pPr>
            <a:r>
              <a:rPr lang="en-US" altLang="zh-CN" sz="2950" spc="53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409" dirty="0">
                <a:solidFill>
                  <a:srgbClr val="000000"/>
                </a:solidFill>
                <a:latin typeface="Times New Roman"/>
                <a:ea typeface="Times New Roman"/>
              </a:rPr>
              <a:t>la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494" dirty="0">
                <a:solidFill>
                  <a:srgbClr val="000000"/>
                </a:solidFill>
                <a:latin typeface="Times New Roman"/>
                <a:ea typeface="Times New Roman"/>
              </a:rPr>
              <a:t>pelouse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25" dirty="0">
                <a:solidFill>
                  <a:srgbClr val="000000"/>
                </a:solidFill>
                <a:latin typeface="Times New Roman"/>
                <a:ea typeface="Times New Roman"/>
              </a:rPr>
              <a:t>pour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59" dirty="0">
                <a:solidFill>
                  <a:srgbClr val="000000"/>
                </a:solidFill>
                <a:latin typeface="Times New Roman"/>
                <a:ea typeface="Times New Roman"/>
              </a:rPr>
              <a:t>vous-même.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ea typeface="Times New Roman"/>
              </a:rPr>
              <a:t>Au-delà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5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606028">
              <a:lnSpc>
                <a:spcPct val="97500"/>
              </a:lnSpc>
            </a:pPr>
            <a:r>
              <a:rPr lang="en-US" altLang="zh-CN" sz="2950" spc="425" dirty="0">
                <a:solidFill>
                  <a:srgbClr val="000000"/>
                </a:solidFill>
                <a:latin typeface="Times New Roman"/>
                <a:ea typeface="Times New Roman"/>
              </a:rPr>
              <a:t>cela,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359" dirty="0">
                <a:solidFill>
                  <a:srgbClr val="000000"/>
                </a:solidFill>
                <a:latin typeface="Times New Roman"/>
                <a:ea typeface="Times New Roman"/>
              </a:rPr>
              <a:t>ils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475" dirty="0">
                <a:solidFill>
                  <a:srgbClr val="000000"/>
                </a:solidFill>
                <a:latin typeface="Times New Roman"/>
                <a:ea typeface="Times New Roman"/>
              </a:rPr>
              <a:t>sont</a:t>
            </a:r>
            <a:r>
              <a:rPr lang="en-US" altLang="zh-CN" sz="2950" spc="29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50" dirty="0">
                <a:solidFill>
                  <a:srgbClr val="000000"/>
                </a:solidFill>
                <a:latin typeface="Times New Roman"/>
                <a:ea typeface="Times New Roman"/>
              </a:rPr>
              <a:t>beaucoup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69" dirty="0">
                <a:solidFill>
                  <a:srgbClr val="000000"/>
                </a:solidFill>
                <a:latin typeface="Times New Roman"/>
                <a:ea typeface="Times New Roman"/>
              </a:rPr>
              <a:t>mieux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30" dirty="0">
                <a:solidFill>
                  <a:srgbClr val="000000"/>
                </a:solidFill>
                <a:latin typeface="Times New Roman"/>
                <a:ea typeface="Times New Roman"/>
              </a:rPr>
              <a:t>à</a:t>
            </a:r>
            <a:r>
              <a:rPr lang="en-US" altLang="zh-CN" sz="2950" spc="29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700" dirty="0">
                <a:solidFill>
                  <a:srgbClr val="000000"/>
                </a:solidFill>
                <a:latin typeface="Times New Roman"/>
                <a:ea typeface="Times New Roman"/>
              </a:rPr>
              <a:t>même</a:t>
            </a:r>
            <a:r>
              <a:rPr lang="en-US" altLang="zh-CN" sz="2950" spc="28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950" spc="540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 marL="0" indent="1090612">
              <a:lnSpc>
                <a:spcPct val="97916"/>
              </a:lnSpc>
            </a:pPr>
            <a:r>
              <a:rPr lang="en-US" altLang="zh-CN" sz="2950" spc="744" dirty="0">
                <a:solidFill>
                  <a:srgbClr val="000000"/>
                </a:solidFill>
                <a:latin typeface="Times New Roman"/>
                <a:ea typeface="Times New Roman"/>
              </a:rPr>
              <a:t>fournir</a:t>
            </a:r>
            <a:r>
              <a:rPr lang="en-US" altLang="zh-CN" sz="2950" spc="4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44" dirty="0">
                <a:solidFill>
                  <a:srgbClr val="000000"/>
                </a:solidFill>
                <a:latin typeface="Times New Roman"/>
                <a:ea typeface="Times New Roman"/>
              </a:rPr>
              <a:t>des</a:t>
            </a:r>
            <a:r>
              <a:rPr lang="en-US" altLang="zh-CN" sz="295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700" dirty="0">
                <a:solidFill>
                  <a:srgbClr val="000000"/>
                </a:solidFill>
                <a:latin typeface="Times New Roman"/>
                <a:ea typeface="Times New Roman"/>
              </a:rPr>
              <a:t>résultats</a:t>
            </a:r>
            <a:r>
              <a:rPr lang="en-US" altLang="zh-CN" sz="295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50" dirty="0">
                <a:solidFill>
                  <a:srgbClr val="000000"/>
                </a:solidFill>
                <a:latin typeface="Times New Roman"/>
                <a:ea typeface="Times New Roman"/>
              </a:rPr>
              <a:t>complets</a:t>
            </a:r>
            <a:r>
              <a:rPr lang="en-US" altLang="zh-CN" sz="295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14" dirty="0">
                <a:solidFill>
                  <a:srgbClr val="000000"/>
                </a:solidFill>
                <a:latin typeface="Times New Roman"/>
                <a:ea typeface="Times New Roman"/>
              </a:rPr>
              <a:t>sans</a:t>
            </a:r>
          </a:p>
          <a:p>
            <a:pPr marL="0" indent="3029842">
              <a:lnSpc>
                <a:spcPct val="100000"/>
              </a:lnSpc>
            </a:pPr>
            <a:r>
              <a:rPr lang="en-US" altLang="zh-CN" sz="2950" spc="794" dirty="0">
                <a:solidFill>
                  <a:srgbClr val="000000"/>
                </a:solidFill>
                <a:latin typeface="Times New Roman"/>
                <a:ea typeface="Times New Roman"/>
              </a:rPr>
              <a:t>gaspiller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950" spc="864" dirty="0">
                <a:solidFill>
                  <a:srgbClr val="000000"/>
                </a:solidFill>
                <a:latin typeface="Times New Roman"/>
                <a:ea typeface="Times New Roman"/>
              </a:rPr>
              <a:t>d’eau.</a:t>
            </a:r>
            <a:r>
              <a:rPr lang="en-US" altLang="zh-CN" sz="2950" spc="519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2950" spc="53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7259300" y="8898295"/>
            <a:ext cx="504583" cy="8981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5200" spc="359" dirty="0">
                <a:solidFill>
                  <a:srgbClr val="000000"/>
                </a:solidFill>
                <a:latin typeface="Times New Roman"/>
                <a:ea typeface="Times New Rom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